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428" r:id="rId3"/>
    <p:sldId id="528" r:id="rId4"/>
    <p:sldId id="488" r:id="rId5"/>
    <p:sldId id="529" r:id="rId6"/>
  </p:sldIdLst>
  <p:sldSz cx="10729913" cy="7597775"/>
  <p:notesSz cx="10234613" cy="7102475"/>
  <p:defaultTextStyle>
    <a:defPPr>
      <a:defRPr lang="en-US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>
          <p15:clr>
            <a:srgbClr val="A4A3A4"/>
          </p15:clr>
        </p15:guide>
        <p15:guide id="2" pos="3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947"/>
    <a:srgbClr val="000000"/>
    <a:srgbClr val="00C800"/>
    <a:srgbClr val="10253F"/>
    <a:srgbClr val="579CE7"/>
    <a:srgbClr val="081E00"/>
    <a:srgbClr val="17375E"/>
    <a:srgbClr val="D7E5F5"/>
    <a:srgbClr val="77933C"/>
    <a:srgbClr val="317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09" autoAdjust="0"/>
    <p:restoredTop sz="86425" autoAdjust="0"/>
  </p:normalViewPr>
  <p:slideViewPr>
    <p:cSldViewPr>
      <p:cViewPr varScale="1">
        <p:scale>
          <a:sx n="87" d="100"/>
          <a:sy n="87" d="100"/>
        </p:scale>
        <p:origin x="1608" y="60"/>
      </p:cViewPr>
      <p:guideLst>
        <p:guide orient="horz" pos="2393"/>
        <p:guide pos="3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104726" tIns="52363" rIns="104726" bIns="52363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02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104726" tIns="52363" rIns="104726" bIns="52363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6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0729913" cy="7125590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052587" y="7180954"/>
            <a:ext cx="8551177" cy="116077"/>
          </a:xfrm>
          <a:prstGeom prst="rect">
            <a:avLst/>
          </a:prstGeom>
          <a:solidFill>
            <a:srgbClr val="579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430645" y="7355068"/>
            <a:ext cx="8173121" cy="2189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36000" rIns="104726" bIns="52363" rtlCol="0" anchor="ctr"/>
          <a:lstStyle/>
          <a:p>
            <a:pPr algn="r">
              <a:spcAft>
                <a:spcPts val="600"/>
              </a:spcAft>
            </a:pPr>
            <a:r>
              <a:rPr lang="en-GB" sz="1100" dirty="0">
                <a:solidFill>
                  <a:schemeClr val="tx2">
                    <a:lumMod val="75000"/>
                  </a:schemeClr>
                </a:solidFill>
              </a:rPr>
              <a:t>©</a:t>
            </a:r>
            <a:r>
              <a:rPr lang="en-GB" sz="1200" dirty="0">
                <a:solidFill>
                  <a:schemeClr val="tx2">
                    <a:lumMod val="75000"/>
                  </a:schemeClr>
                </a:solidFill>
              </a:rPr>
              <a:t>                                  </a:t>
            </a:r>
            <a:r>
              <a:rPr lang="en-GB" sz="1100" dirty="0">
                <a:solidFill>
                  <a:schemeClr val="tx2">
                    <a:lumMod val="75000"/>
                  </a:schemeClr>
                </a:solidFill>
              </a:rPr>
              <a:t>2012</a:t>
            </a:r>
            <a:r>
              <a:rPr lang="en-GB" sz="1200" dirty="0">
                <a:solidFill>
                  <a:schemeClr val="tx2">
                    <a:lumMod val="75000"/>
                  </a:schemeClr>
                </a:solidFill>
              </a:rPr>
              <a:t>               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8633" y="7180954"/>
            <a:ext cx="1503955" cy="116077"/>
          </a:xfrm>
          <a:prstGeom prst="rect">
            <a:avLst/>
          </a:prstGeom>
          <a:gradFill flip="none" rotWithShape="1">
            <a:gsLst>
              <a:gs pos="0">
                <a:srgbClr val="579CE7"/>
              </a:gs>
              <a:gs pos="28000">
                <a:srgbClr val="579CE7"/>
              </a:gs>
              <a:gs pos="100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247689" y="7355068"/>
            <a:ext cx="1182956" cy="2189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3000">
                <a:schemeClr val="bg1">
                  <a:lumMod val="65000"/>
                  <a:alpha val="50000"/>
                </a:schemeClr>
              </a:gs>
              <a:gs pos="100000">
                <a:schemeClr val="tx2">
                  <a:lumMod val="5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7815" y="7324026"/>
            <a:ext cx="273653" cy="261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3175878" y="7208581"/>
            <a:ext cx="4892979" cy="319415"/>
          </a:xfrm>
          <a:prstGeom prst="rect">
            <a:avLst/>
          </a:prstGeom>
          <a:solidFill>
            <a:srgbClr val="D7E5F5">
              <a:alpha val="54902"/>
            </a:srgb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726" tIns="52363" rIns="104726" bIns="52363"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171958" y="7230402"/>
            <a:ext cx="4892979" cy="252597"/>
          </a:xfrm>
          <a:prstGeom prst="rect">
            <a:avLst/>
          </a:prstGeom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0" tIns="52363" rIns="0" bIns="52363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159" y="7357038"/>
            <a:ext cx="568467" cy="20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" name="Group 63"/>
          <p:cNvGrpSpPr/>
          <p:nvPr userDrawn="1"/>
        </p:nvGrpSpPr>
        <p:grpSpPr>
          <a:xfrm>
            <a:off x="20125" y="6952755"/>
            <a:ext cx="1634716" cy="765586"/>
            <a:chOff x="205909" y="6485775"/>
            <a:chExt cx="1634716" cy="765586"/>
          </a:xfrm>
        </p:grpSpPr>
        <p:grpSp>
          <p:nvGrpSpPr>
            <p:cNvPr id="63" name="Group 62"/>
            <p:cNvGrpSpPr/>
            <p:nvPr userDrawn="1"/>
          </p:nvGrpSpPr>
          <p:grpSpPr>
            <a:xfrm>
              <a:off x="205909" y="6485775"/>
              <a:ext cx="785341" cy="640371"/>
              <a:chOff x="1229273" y="4229474"/>
              <a:chExt cx="785341" cy="640371"/>
            </a:xfrm>
          </p:grpSpPr>
          <p:grpSp>
            <p:nvGrpSpPr>
              <p:cNvPr id="11" name="Group 10"/>
              <p:cNvGrpSpPr/>
              <p:nvPr userDrawn="1"/>
            </p:nvGrpSpPr>
            <p:grpSpPr>
              <a:xfrm>
                <a:off x="1229273" y="4229474"/>
                <a:ext cx="779864" cy="640371"/>
                <a:chOff x="3535126" y="4356175"/>
                <a:chExt cx="848338" cy="696597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3535126" y="4356175"/>
                  <a:ext cx="560691" cy="668313"/>
                  <a:chOff x="1503729" y="2208134"/>
                  <a:chExt cx="1691436" cy="2016098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1503729" y="2386540"/>
                    <a:ext cx="1513314" cy="1454248"/>
                  </a:xfrm>
                  <a:custGeom>
                    <a:avLst/>
                    <a:gdLst>
                      <a:gd name="connsiteX0" fmla="*/ 756657 w 1513314"/>
                      <a:gd name="connsiteY0" fmla="*/ 0 h 1454248"/>
                      <a:gd name="connsiteX1" fmla="*/ 1513314 w 1513314"/>
                      <a:gd name="connsiteY1" fmla="*/ 755783 h 1454248"/>
                      <a:gd name="connsiteX2" fmla="*/ 1051182 w 1513314"/>
                      <a:gd name="connsiteY2" fmla="*/ 1452173 h 1454248"/>
                      <a:gd name="connsiteX3" fmla="*/ 1044491 w 1513314"/>
                      <a:gd name="connsiteY3" fmla="*/ 1454248 h 1454248"/>
                      <a:gd name="connsiteX4" fmla="*/ 1044491 w 1513314"/>
                      <a:gd name="connsiteY4" fmla="*/ 1132940 h 1454248"/>
                      <a:gd name="connsiteX5" fmla="*/ 1091851 w 1513314"/>
                      <a:gd name="connsiteY5" fmla="*/ 1093469 h 1454248"/>
                      <a:gd name="connsiteX6" fmla="*/ 1229946 w 1513314"/>
                      <a:gd name="connsiteY6" fmla="*/ 756709 h 1454248"/>
                      <a:gd name="connsiteX7" fmla="*/ 758458 w 1513314"/>
                      <a:gd name="connsiteY7" fmla="*/ 280458 h 1454248"/>
                      <a:gd name="connsiteX8" fmla="*/ 286970 w 1513314"/>
                      <a:gd name="connsiteY8" fmla="*/ 756709 h 1454248"/>
                      <a:gd name="connsiteX9" fmla="*/ 425065 w 1513314"/>
                      <a:gd name="connsiteY9" fmla="*/ 1093469 h 1454248"/>
                      <a:gd name="connsiteX10" fmla="*/ 457046 w 1513314"/>
                      <a:gd name="connsiteY10" fmla="*/ 1120123 h 1454248"/>
                      <a:gd name="connsiteX11" fmla="*/ 457046 w 1513314"/>
                      <a:gd name="connsiteY11" fmla="*/ 1449416 h 1454248"/>
                      <a:gd name="connsiteX12" fmla="*/ 333603 w 1513314"/>
                      <a:gd name="connsiteY12" fmla="*/ 1382490 h 1454248"/>
                      <a:gd name="connsiteX13" fmla="*/ 0 w 1513314"/>
                      <a:gd name="connsiteY13" fmla="*/ 755783 h 1454248"/>
                      <a:gd name="connsiteX14" fmla="*/ 756657 w 1513314"/>
                      <a:gd name="connsiteY14" fmla="*/ 0 h 1454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513314" h="1454248">
                        <a:moveTo>
                          <a:pt x="756657" y="0"/>
                        </a:moveTo>
                        <a:cubicBezTo>
                          <a:pt x="1174547" y="0"/>
                          <a:pt x="1513314" y="338376"/>
                          <a:pt x="1513314" y="755783"/>
                        </a:cubicBezTo>
                        <a:cubicBezTo>
                          <a:pt x="1513314" y="1068838"/>
                          <a:pt x="1322758" y="1337439"/>
                          <a:pt x="1051182" y="1452173"/>
                        </a:cubicBezTo>
                        <a:lnTo>
                          <a:pt x="1044491" y="1454248"/>
                        </a:lnTo>
                        <a:lnTo>
                          <a:pt x="1044491" y="1132940"/>
                        </a:lnTo>
                        <a:lnTo>
                          <a:pt x="1091851" y="1093469"/>
                        </a:lnTo>
                        <a:cubicBezTo>
                          <a:pt x="1177173" y="1007285"/>
                          <a:pt x="1229946" y="888222"/>
                          <a:pt x="1229946" y="756709"/>
                        </a:cubicBezTo>
                        <a:cubicBezTo>
                          <a:pt x="1229946" y="493683"/>
                          <a:pt x="1018854" y="280458"/>
                          <a:pt x="758458" y="280458"/>
                        </a:cubicBezTo>
                        <a:cubicBezTo>
                          <a:pt x="498062" y="280458"/>
                          <a:pt x="286970" y="493683"/>
                          <a:pt x="286970" y="756709"/>
                        </a:cubicBezTo>
                        <a:cubicBezTo>
                          <a:pt x="286970" y="888222"/>
                          <a:pt x="339743" y="1007285"/>
                          <a:pt x="425065" y="1093469"/>
                        </a:cubicBezTo>
                        <a:lnTo>
                          <a:pt x="457046" y="1120123"/>
                        </a:lnTo>
                        <a:lnTo>
                          <a:pt x="457046" y="1449416"/>
                        </a:lnTo>
                        <a:lnTo>
                          <a:pt x="333603" y="1382490"/>
                        </a:lnTo>
                        <a:cubicBezTo>
                          <a:pt x="132331" y="1246670"/>
                          <a:pt x="0" y="1016663"/>
                          <a:pt x="0" y="755783"/>
                        </a:cubicBezTo>
                        <a:cubicBezTo>
                          <a:pt x="0" y="338376"/>
                          <a:pt x="338767" y="0"/>
                          <a:pt x="756657" y="0"/>
                        </a:cubicBezTo>
                        <a:close/>
                      </a:path>
                    </a:pathLst>
                  </a:custGeom>
                  <a:solidFill>
                    <a:srgbClr val="1D437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59" name="Rounded Rectangle 58"/>
                  <p:cNvSpPr/>
                  <p:nvPr/>
                </p:nvSpPr>
                <p:spPr>
                  <a:xfrm>
                    <a:off x="2074069" y="3432144"/>
                    <a:ext cx="361224" cy="79208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2047875" y="2928937"/>
                    <a:ext cx="421481" cy="42148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1812789" y="2208134"/>
                    <a:ext cx="1382376" cy="1380764"/>
                  </a:xfrm>
                  <a:custGeom>
                    <a:avLst/>
                    <a:gdLst>
                      <a:gd name="connsiteX0" fmla="*/ 1382376 w 1382376"/>
                      <a:gd name="connsiteY0" fmla="*/ 0 h 1380764"/>
                      <a:gd name="connsiteX1" fmla="*/ 1036524 w 1382376"/>
                      <a:gd name="connsiteY1" fmla="*/ 1380764 h 1380764"/>
                      <a:gd name="connsiteX2" fmla="*/ 844013 w 1382376"/>
                      <a:gd name="connsiteY2" fmla="*/ 1187346 h 1380764"/>
                      <a:gd name="connsiteX3" fmla="*/ 873545 w 1382376"/>
                      <a:gd name="connsiteY3" fmla="*/ 1132388 h 1380764"/>
                      <a:gd name="connsiteX4" fmla="*/ 910597 w 1382376"/>
                      <a:gd name="connsiteY4" fmla="*/ 947010 h 1380764"/>
                      <a:gd name="connsiteX5" fmla="*/ 439109 w 1382376"/>
                      <a:gd name="connsiteY5" fmla="*/ 470759 h 1380764"/>
                      <a:gd name="connsiteX6" fmla="*/ 255584 w 1382376"/>
                      <a:gd name="connsiteY6" fmla="*/ 508185 h 1380764"/>
                      <a:gd name="connsiteX7" fmla="*/ 198946 w 1382376"/>
                      <a:gd name="connsiteY7" fmla="*/ 539238 h 1380764"/>
                      <a:gd name="connsiteX8" fmla="*/ 0 w 1382376"/>
                      <a:gd name="connsiteY8" fmla="*/ 339353 h 1380764"/>
                      <a:gd name="connsiteX9" fmla="*/ 1382376 w 1382376"/>
                      <a:gd name="connsiteY9" fmla="*/ 0 h 1380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82376" h="1380764">
                        <a:moveTo>
                          <a:pt x="1382376" y="0"/>
                        </a:moveTo>
                        <a:lnTo>
                          <a:pt x="1036524" y="1380764"/>
                        </a:lnTo>
                        <a:lnTo>
                          <a:pt x="844013" y="1187346"/>
                        </a:lnTo>
                        <a:lnTo>
                          <a:pt x="873545" y="1132388"/>
                        </a:lnTo>
                        <a:cubicBezTo>
                          <a:pt x="897404" y="1075411"/>
                          <a:pt x="910597" y="1012767"/>
                          <a:pt x="910597" y="947010"/>
                        </a:cubicBezTo>
                        <a:cubicBezTo>
                          <a:pt x="910597" y="683984"/>
                          <a:pt x="699505" y="470759"/>
                          <a:pt x="439109" y="470759"/>
                        </a:cubicBezTo>
                        <a:cubicBezTo>
                          <a:pt x="374010" y="470759"/>
                          <a:pt x="311993" y="484086"/>
                          <a:pt x="255584" y="508185"/>
                        </a:cubicBezTo>
                        <a:lnTo>
                          <a:pt x="198946" y="539238"/>
                        </a:lnTo>
                        <a:lnTo>
                          <a:pt x="0" y="339353"/>
                        </a:lnTo>
                        <a:lnTo>
                          <a:pt x="1382376" y="0"/>
                        </a:lnTo>
                        <a:close/>
                      </a:path>
                    </a:pathLst>
                  </a:custGeom>
                  <a:solidFill>
                    <a:srgbClr val="1D437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pic>
              <p:nvPicPr>
                <p:cNvPr id="4" name="Picture 3"/>
                <p:cNvPicPr>
                  <a:picLocks noChangeAspect="1"/>
                </p:cNvPicPr>
                <p:nvPr userDrawn="1"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26092" y="4405918"/>
                  <a:ext cx="457372" cy="646854"/>
                </a:xfrm>
                <a:prstGeom prst="rect">
                  <a:avLst/>
                </a:prstGeom>
              </p:spPr>
            </p:pic>
          </p:grpSp>
          <p:sp>
            <p:nvSpPr>
              <p:cNvPr id="62" name="Rectangle 61"/>
              <p:cNvSpPr/>
              <p:nvPr userDrawn="1"/>
            </p:nvSpPr>
            <p:spPr>
              <a:xfrm>
                <a:off x="1721887" y="4590245"/>
                <a:ext cx="292727" cy="262921"/>
              </a:xfrm>
              <a:prstGeom prst="rect">
                <a:avLst/>
              </a:prstGeom>
              <a:solidFill>
                <a:srgbClr val="0C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608592" y="6653170"/>
              <a:ext cx="1232033" cy="598191"/>
            </a:xfrm>
            <a:prstGeom prst="rect">
              <a:avLst/>
            </a:prstGeom>
            <a:noFill/>
          </p:spPr>
          <p:txBody>
            <a:bodyPr wrap="none" lIns="104726" tIns="52363" rIns="104726" bIns="52363" rtlCol="0">
              <a:spAutoFit/>
            </a:bodyPr>
            <a:lstStyle/>
            <a:p>
              <a:r>
                <a:rPr lang="en-GB" sz="3200" b="1" dirty="0" err="1">
                  <a:solidFill>
                    <a:schemeClr val="bg1">
                      <a:lumMod val="65000"/>
                    </a:schemeClr>
                  </a:solidFill>
                  <a:latin typeface="Arial Rounded MT Bold" pitchFamily="34" charset="0"/>
                </a:rPr>
                <a:t>rame</a:t>
              </a:r>
              <a:endParaRPr lang="en-GB" sz="3200" b="1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82" name="Oval 81"/>
          <p:cNvSpPr/>
          <p:nvPr userDrawn="1"/>
        </p:nvSpPr>
        <p:spPr>
          <a:xfrm>
            <a:off x="8932058" y="7333916"/>
            <a:ext cx="260607" cy="260607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pic>
        <p:nvPicPr>
          <p:cNvPr id="81" name="Picture 8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34816" y="7335284"/>
            <a:ext cx="1224136" cy="2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1047262" rtl="0" eaLnBrk="1" latinLnBrk="0" hangingPunct="1">
        <a:spcBef>
          <a:spcPct val="0"/>
        </a:spcBef>
        <a:buNone/>
        <a:defRPr lang="en-GB" sz="2100" b="1" kern="1200" dirty="0" smtClean="0">
          <a:solidFill>
            <a:schemeClr val="tx2">
              <a:lumMod val="75000"/>
            </a:schemeClr>
          </a:solidFill>
          <a:effectLst/>
          <a:latin typeface="+mn-lt"/>
          <a:ea typeface="+mj-ea"/>
          <a:cs typeface="+mj-cs"/>
        </a:defRPr>
      </a:lvl1pPr>
    </p:titleStyle>
    <p:bodyStyle>
      <a:lvl1pPr marL="0" indent="0" algn="l" defTabSz="1047262" rtl="0" eaLnBrk="1" latinLnBrk="0" hangingPunct="1">
        <a:spcBef>
          <a:spcPct val="20000"/>
        </a:spcBef>
        <a:buFont typeface="Arial" pitchFamily="34" charset="0"/>
        <a:buNone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407988" indent="-407988" algn="l" defTabSz="1047262" rtl="0" eaLnBrk="1" latinLnBrk="0" hangingPunct="1">
        <a:spcBef>
          <a:spcPct val="20000"/>
        </a:spcBef>
        <a:buClr>
          <a:srgbClr val="579CE7"/>
        </a:buClr>
        <a:buFont typeface="Wingdings" pitchFamily="2" charset="2"/>
        <a:buChar char="n"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715963" indent="-304800" algn="l" defTabSz="1047262" rtl="0" eaLnBrk="1" latinLnBrk="0" hangingPunct="1">
        <a:spcBef>
          <a:spcPct val="20000"/>
        </a:spcBef>
        <a:buClr>
          <a:srgbClr val="579CE7"/>
        </a:buClr>
        <a:buFont typeface="Arial" pitchFamily="34" charset="0"/>
        <a:buChar char="•"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0729913" cy="7125590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16089" y="7180954"/>
            <a:ext cx="8787676" cy="116077"/>
          </a:xfrm>
          <a:prstGeom prst="rect">
            <a:avLst/>
          </a:prstGeom>
          <a:solidFill>
            <a:srgbClr val="579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323069" y="7355068"/>
            <a:ext cx="8280697" cy="2189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36000" rIns="104726" bIns="52363" rtlCol="0" anchor="ctr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                                       2012               </a:t>
            </a:r>
            <a:r>
              <a:rPr lang="en-GB" sz="1200" dirty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8633" y="7180954"/>
            <a:ext cx="1274623" cy="116077"/>
          </a:xfrm>
          <a:prstGeom prst="rect">
            <a:avLst/>
          </a:prstGeom>
          <a:gradFill flip="none" rotWithShape="1">
            <a:gsLst>
              <a:gs pos="0">
                <a:srgbClr val="579CE7"/>
              </a:gs>
              <a:gs pos="28000">
                <a:srgbClr val="579CE7"/>
              </a:gs>
              <a:gs pos="100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140112" y="7355068"/>
            <a:ext cx="1182956" cy="2189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3000">
                <a:schemeClr val="bg1">
                  <a:lumMod val="65000"/>
                  <a:alpha val="50000"/>
                </a:schemeClr>
              </a:gs>
              <a:gs pos="100000">
                <a:schemeClr val="tx2">
                  <a:lumMod val="5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7815" y="7324026"/>
            <a:ext cx="273653" cy="261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3175878" y="7208581"/>
            <a:ext cx="4892979" cy="319415"/>
          </a:xfrm>
          <a:prstGeom prst="rect">
            <a:avLst/>
          </a:prstGeom>
          <a:solidFill>
            <a:srgbClr val="D7E5F5">
              <a:alpha val="54902"/>
            </a:srgb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726" tIns="52363" rIns="104726" bIns="52363"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171958" y="7230402"/>
            <a:ext cx="4892979" cy="252597"/>
          </a:xfrm>
          <a:prstGeom prst="rect">
            <a:avLst/>
          </a:prstGeom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0" tIns="52363" rIns="0" bIns="52363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159" y="7357038"/>
            <a:ext cx="568467" cy="20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 userDrawn="1"/>
        </p:nvGrpSpPr>
        <p:grpSpPr>
          <a:xfrm>
            <a:off x="6232" y="6953284"/>
            <a:ext cx="1634716" cy="765586"/>
            <a:chOff x="205909" y="6485775"/>
            <a:chExt cx="1634716" cy="765586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205909" y="6485775"/>
              <a:ext cx="785341" cy="640371"/>
              <a:chOff x="1229273" y="4229474"/>
              <a:chExt cx="785341" cy="640371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1229273" y="4229474"/>
                <a:ext cx="779864" cy="640371"/>
                <a:chOff x="3535126" y="4356175"/>
                <a:chExt cx="848338" cy="696597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3535126" y="4356175"/>
                  <a:ext cx="560691" cy="668313"/>
                  <a:chOff x="1503729" y="2208134"/>
                  <a:chExt cx="1691436" cy="2016098"/>
                </a:xfrm>
              </p:grpSpPr>
              <p:sp>
                <p:nvSpPr>
                  <p:cNvPr id="23" name="Freeform 22"/>
                  <p:cNvSpPr/>
                  <p:nvPr/>
                </p:nvSpPr>
                <p:spPr>
                  <a:xfrm>
                    <a:off x="1503729" y="2386540"/>
                    <a:ext cx="1513314" cy="1454248"/>
                  </a:xfrm>
                  <a:custGeom>
                    <a:avLst/>
                    <a:gdLst>
                      <a:gd name="connsiteX0" fmla="*/ 756657 w 1513314"/>
                      <a:gd name="connsiteY0" fmla="*/ 0 h 1454248"/>
                      <a:gd name="connsiteX1" fmla="*/ 1513314 w 1513314"/>
                      <a:gd name="connsiteY1" fmla="*/ 755783 h 1454248"/>
                      <a:gd name="connsiteX2" fmla="*/ 1051182 w 1513314"/>
                      <a:gd name="connsiteY2" fmla="*/ 1452173 h 1454248"/>
                      <a:gd name="connsiteX3" fmla="*/ 1044491 w 1513314"/>
                      <a:gd name="connsiteY3" fmla="*/ 1454248 h 1454248"/>
                      <a:gd name="connsiteX4" fmla="*/ 1044491 w 1513314"/>
                      <a:gd name="connsiteY4" fmla="*/ 1132940 h 1454248"/>
                      <a:gd name="connsiteX5" fmla="*/ 1091851 w 1513314"/>
                      <a:gd name="connsiteY5" fmla="*/ 1093469 h 1454248"/>
                      <a:gd name="connsiteX6" fmla="*/ 1229946 w 1513314"/>
                      <a:gd name="connsiteY6" fmla="*/ 756709 h 1454248"/>
                      <a:gd name="connsiteX7" fmla="*/ 758458 w 1513314"/>
                      <a:gd name="connsiteY7" fmla="*/ 280458 h 1454248"/>
                      <a:gd name="connsiteX8" fmla="*/ 286970 w 1513314"/>
                      <a:gd name="connsiteY8" fmla="*/ 756709 h 1454248"/>
                      <a:gd name="connsiteX9" fmla="*/ 425065 w 1513314"/>
                      <a:gd name="connsiteY9" fmla="*/ 1093469 h 1454248"/>
                      <a:gd name="connsiteX10" fmla="*/ 457046 w 1513314"/>
                      <a:gd name="connsiteY10" fmla="*/ 1120123 h 1454248"/>
                      <a:gd name="connsiteX11" fmla="*/ 457046 w 1513314"/>
                      <a:gd name="connsiteY11" fmla="*/ 1449416 h 1454248"/>
                      <a:gd name="connsiteX12" fmla="*/ 333603 w 1513314"/>
                      <a:gd name="connsiteY12" fmla="*/ 1382490 h 1454248"/>
                      <a:gd name="connsiteX13" fmla="*/ 0 w 1513314"/>
                      <a:gd name="connsiteY13" fmla="*/ 755783 h 1454248"/>
                      <a:gd name="connsiteX14" fmla="*/ 756657 w 1513314"/>
                      <a:gd name="connsiteY14" fmla="*/ 0 h 1454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513314" h="1454248">
                        <a:moveTo>
                          <a:pt x="756657" y="0"/>
                        </a:moveTo>
                        <a:cubicBezTo>
                          <a:pt x="1174547" y="0"/>
                          <a:pt x="1513314" y="338376"/>
                          <a:pt x="1513314" y="755783"/>
                        </a:cubicBezTo>
                        <a:cubicBezTo>
                          <a:pt x="1513314" y="1068838"/>
                          <a:pt x="1322758" y="1337439"/>
                          <a:pt x="1051182" y="1452173"/>
                        </a:cubicBezTo>
                        <a:lnTo>
                          <a:pt x="1044491" y="1454248"/>
                        </a:lnTo>
                        <a:lnTo>
                          <a:pt x="1044491" y="1132940"/>
                        </a:lnTo>
                        <a:lnTo>
                          <a:pt x="1091851" y="1093469"/>
                        </a:lnTo>
                        <a:cubicBezTo>
                          <a:pt x="1177173" y="1007285"/>
                          <a:pt x="1229946" y="888222"/>
                          <a:pt x="1229946" y="756709"/>
                        </a:cubicBezTo>
                        <a:cubicBezTo>
                          <a:pt x="1229946" y="493683"/>
                          <a:pt x="1018854" y="280458"/>
                          <a:pt x="758458" y="280458"/>
                        </a:cubicBezTo>
                        <a:cubicBezTo>
                          <a:pt x="498062" y="280458"/>
                          <a:pt x="286970" y="493683"/>
                          <a:pt x="286970" y="756709"/>
                        </a:cubicBezTo>
                        <a:cubicBezTo>
                          <a:pt x="286970" y="888222"/>
                          <a:pt x="339743" y="1007285"/>
                          <a:pt x="425065" y="1093469"/>
                        </a:cubicBezTo>
                        <a:lnTo>
                          <a:pt x="457046" y="1120123"/>
                        </a:lnTo>
                        <a:lnTo>
                          <a:pt x="457046" y="1449416"/>
                        </a:lnTo>
                        <a:lnTo>
                          <a:pt x="333603" y="1382490"/>
                        </a:lnTo>
                        <a:cubicBezTo>
                          <a:pt x="132331" y="1246670"/>
                          <a:pt x="0" y="1016663"/>
                          <a:pt x="0" y="755783"/>
                        </a:cubicBezTo>
                        <a:cubicBezTo>
                          <a:pt x="0" y="338376"/>
                          <a:pt x="338767" y="0"/>
                          <a:pt x="756657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2074069" y="3432144"/>
                    <a:ext cx="361224" cy="79208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2">
                      <a:lumMod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047875" y="2928937"/>
                    <a:ext cx="421481" cy="421481"/>
                  </a:xfrm>
                  <a:prstGeom prst="ellipse">
                    <a:avLst/>
                  </a:prstGeom>
                  <a:solidFill>
                    <a:schemeClr val="tx2">
                      <a:lumMod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" name="Freeform 25"/>
                  <p:cNvSpPr/>
                  <p:nvPr/>
                </p:nvSpPr>
                <p:spPr>
                  <a:xfrm>
                    <a:off x="1812789" y="2208134"/>
                    <a:ext cx="1382376" cy="1380764"/>
                  </a:xfrm>
                  <a:custGeom>
                    <a:avLst/>
                    <a:gdLst>
                      <a:gd name="connsiteX0" fmla="*/ 1382376 w 1382376"/>
                      <a:gd name="connsiteY0" fmla="*/ 0 h 1380764"/>
                      <a:gd name="connsiteX1" fmla="*/ 1036524 w 1382376"/>
                      <a:gd name="connsiteY1" fmla="*/ 1380764 h 1380764"/>
                      <a:gd name="connsiteX2" fmla="*/ 844013 w 1382376"/>
                      <a:gd name="connsiteY2" fmla="*/ 1187346 h 1380764"/>
                      <a:gd name="connsiteX3" fmla="*/ 873545 w 1382376"/>
                      <a:gd name="connsiteY3" fmla="*/ 1132388 h 1380764"/>
                      <a:gd name="connsiteX4" fmla="*/ 910597 w 1382376"/>
                      <a:gd name="connsiteY4" fmla="*/ 947010 h 1380764"/>
                      <a:gd name="connsiteX5" fmla="*/ 439109 w 1382376"/>
                      <a:gd name="connsiteY5" fmla="*/ 470759 h 1380764"/>
                      <a:gd name="connsiteX6" fmla="*/ 255584 w 1382376"/>
                      <a:gd name="connsiteY6" fmla="*/ 508185 h 1380764"/>
                      <a:gd name="connsiteX7" fmla="*/ 198946 w 1382376"/>
                      <a:gd name="connsiteY7" fmla="*/ 539238 h 1380764"/>
                      <a:gd name="connsiteX8" fmla="*/ 0 w 1382376"/>
                      <a:gd name="connsiteY8" fmla="*/ 339353 h 1380764"/>
                      <a:gd name="connsiteX9" fmla="*/ 1382376 w 1382376"/>
                      <a:gd name="connsiteY9" fmla="*/ 0 h 1380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82376" h="1380764">
                        <a:moveTo>
                          <a:pt x="1382376" y="0"/>
                        </a:moveTo>
                        <a:lnTo>
                          <a:pt x="1036524" y="1380764"/>
                        </a:lnTo>
                        <a:lnTo>
                          <a:pt x="844013" y="1187346"/>
                        </a:lnTo>
                        <a:lnTo>
                          <a:pt x="873545" y="1132388"/>
                        </a:lnTo>
                        <a:cubicBezTo>
                          <a:pt x="897404" y="1075411"/>
                          <a:pt x="910597" y="1012767"/>
                          <a:pt x="910597" y="947010"/>
                        </a:cubicBezTo>
                        <a:cubicBezTo>
                          <a:pt x="910597" y="683984"/>
                          <a:pt x="699505" y="470759"/>
                          <a:pt x="439109" y="470759"/>
                        </a:cubicBezTo>
                        <a:cubicBezTo>
                          <a:pt x="374010" y="470759"/>
                          <a:pt x="311993" y="484086"/>
                          <a:pt x="255584" y="508185"/>
                        </a:cubicBezTo>
                        <a:lnTo>
                          <a:pt x="198946" y="539238"/>
                        </a:lnTo>
                        <a:lnTo>
                          <a:pt x="0" y="339353"/>
                        </a:lnTo>
                        <a:lnTo>
                          <a:pt x="1382376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pic>
              <p:nvPicPr>
                <p:cNvPr id="22" name="Picture 21"/>
                <p:cNvPicPr>
                  <a:picLocks noChangeAspect="1"/>
                </p:cNvPicPr>
                <p:nvPr userDrawn="1"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26092" y="4405918"/>
                  <a:ext cx="457372" cy="646854"/>
                </a:xfrm>
                <a:prstGeom prst="rect">
                  <a:avLst/>
                </a:prstGeom>
              </p:spPr>
            </p:pic>
          </p:grpSp>
          <p:sp>
            <p:nvSpPr>
              <p:cNvPr id="20" name="Rectangle 19"/>
              <p:cNvSpPr/>
              <p:nvPr userDrawn="1"/>
            </p:nvSpPr>
            <p:spPr>
              <a:xfrm>
                <a:off x="1721887" y="4590245"/>
                <a:ext cx="292727" cy="262921"/>
              </a:xfrm>
              <a:prstGeom prst="rect">
                <a:avLst/>
              </a:prstGeom>
              <a:solidFill>
                <a:srgbClr val="DDE3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TextBox 17"/>
            <p:cNvSpPr txBox="1"/>
            <p:nvPr userDrawn="1"/>
          </p:nvSpPr>
          <p:spPr>
            <a:xfrm>
              <a:off x="608592" y="6653170"/>
              <a:ext cx="1232033" cy="598191"/>
            </a:xfrm>
            <a:prstGeom prst="rect">
              <a:avLst/>
            </a:prstGeom>
            <a:noFill/>
          </p:spPr>
          <p:txBody>
            <a:bodyPr wrap="none" lIns="104726" tIns="52363" rIns="104726" bIns="52363" rtlCol="0">
              <a:spAutoFit/>
            </a:bodyPr>
            <a:lstStyle/>
            <a:p>
              <a:r>
                <a:rPr lang="en-GB" sz="3200" b="1" dirty="0" err="1">
                  <a:solidFill>
                    <a:schemeClr val="bg1">
                      <a:lumMod val="65000"/>
                    </a:schemeClr>
                  </a:solidFill>
                  <a:latin typeface="Arial Rounded MT Bold" pitchFamily="34" charset="0"/>
                </a:rPr>
                <a:t>rame</a:t>
              </a:r>
              <a:endParaRPr lang="en-GB" sz="3200" b="1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7" name="Oval 26"/>
          <p:cNvSpPr/>
          <p:nvPr userDrawn="1"/>
        </p:nvSpPr>
        <p:spPr>
          <a:xfrm>
            <a:off x="8932058" y="7333916"/>
            <a:ext cx="260607" cy="260607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34816" y="7335284"/>
            <a:ext cx="1224136" cy="2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1047262" rtl="0" eaLnBrk="1" latinLnBrk="0" hangingPunct="1">
        <a:spcBef>
          <a:spcPct val="0"/>
        </a:spcBef>
        <a:buNone/>
        <a:defRPr lang="en-GB" sz="2100" b="1" kern="1200" dirty="0" smtClean="0">
          <a:solidFill>
            <a:schemeClr val="tx2">
              <a:lumMod val="25000"/>
            </a:schemeClr>
          </a:solidFill>
          <a:effectLst/>
          <a:latin typeface="+mn-lt"/>
          <a:ea typeface="+mj-ea"/>
          <a:cs typeface="+mj-cs"/>
        </a:defRPr>
      </a:lvl1pPr>
    </p:titleStyle>
    <p:bodyStyle>
      <a:lvl1pPr marL="0" indent="0" algn="l" defTabSz="1047262" rtl="0" eaLnBrk="1" latinLnBrk="0" hangingPunct="1">
        <a:spcBef>
          <a:spcPct val="20000"/>
        </a:spcBef>
        <a:buFont typeface="Arial" pitchFamily="34" charset="0"/>
        <a:buNone/>
        <a:defRPr sz="27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409087" indent="-409087" algn="l" defTabSz="1047262" rtl="0" eaLnBrk="1" latinLnBrk="0" hangingPunct="1">
        <a:spcBef>
          <a:spcPct val="20000"/>
        </a:spcBef>
        <a:buClr>
          <a:srgbClr val="579CE7"/>
        </a:buClr>
        <a:buFont typeface="Wingdings" pitchFamily="2" charset="2"/>
        <a:buChar char="n"/>
        <a:defRPr sz="2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714539" indent="-305452" algn="l" defTabSz="1047262" rtl="0" eaLnBrk="1" latinLnBrk="0" hangingPunct="1">
        <a:spcBef>
          <a:spcPct val="20000"/>
        </a:spcBef>
        <a:buClr>
          <a:srgbClr val="579CE7"/>
        </a:buClr>
        <a:buFont typeface="Arial" pitchFamily="34" charset="0"/>
        <a:buChar char="•"/>
        <a:defRPr sz="21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599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68802" y="448418"/>
            <a:ext cx="3109825" cy="67191"/>
            <a:chOff x="305950" y="507163"/>
            <a:chExt cx="4812564" cy="82274"/>
          </a:xfrm>
        </p:grpSpPr>
        <p:sp>
          <p:nvSpPr>
            <p:cNvPr id="6" name="Freeform 5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30060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04263" y="448418"/>
            <a:ext cx="3109825" cy="67191"/>
            <a:chOff x="305950" y="507163"/>
            <a:chExt cx="4812564" cy="82274"/>
          </a:xfrm>
        </p:grpSpPr>
        <p:sp>
          <p:nvSpPr>
            <p:cNvPr id="12" name="Freeform 11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165521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339724" y="448418"/>
            <a:ext cx="3109825" cy="67191"/>
            <a:chOff x="305950" y="507163"/>
            <a:chExt cx="4812564" cy="82274"/>
          </a:xfrm>
        </p:grpSpPr>
        <p:sp>
          <p:nvSpPr>
            <p:cNvPr id="18" name="Freeform 17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PMI – Plus / Minus / Interesting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5979" y="5048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6612" y="35307"/>
            <a:ext cx="1114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Minus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57244" y="20131"/>
            <a:ext cx="1791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050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599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68802" y="448418"/>
            <a:ext cx="3109825" cy="67191"/>
            <a:chOff x="305950" y="507163"/>
            <a:chExt cx="4812564" cy="82274"/>
          </a:xfrm>
        </p:grpSpPr>
        <p:sp>
          <p:nvSpPr>
            <p:cNvPr id="6" name="Freeform 5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30060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04263" y="448418"/>
            <a:ext cx="3109825" cy="67191"/>
            <a:chOff x="305950" y="507163"/>
            <a:chExt cx="4812564" cy="82274"/>
          </a:xfrm>
        </p:grpSpPr>
        <p:sp>
          <p:nvSpPr>
            <p:cNvPr id="12" name="Freeform 11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165521" y="80951"/>
            <a:ext cx="3423273" cy="6814280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339724" y="448418"/>
            <a:ext cx="3109825" cy="67191"/>
            <a:chOff x="305950" y="507163"/>
            <a:chExt cx="4812564" cy="82274"/>
          </a:xfrm>
        </p:grpSpPr>
        <p:sp>
          <p:nvSpPr>
            <p:cNvPr id="18" name="Freeform 17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PMI – Plus / Minus / Interesting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5979" y="5048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6612" y="35307"/>
            <a:ext cx="1114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Minus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57244" y="20131"/>
            <a:ext cx="1791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357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599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68802" y="448418"/>
            <a:ext cx="3109825" cy="67191"/>
            <a:chOff x="305950" y="507163"/>
            <a:chExt cx="4812564" cy="82274"/>
          </a:xfrm>
        </p:grpSpPr>
        <p:sp>
          <p:nvSpPr>
            <p:cNvPr id="6" name="Freeform 5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30060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04263" y="448418"/>
            <a:ext cx="3109825" cy="67191"/>
            <a:chOff x="305950" y="507163"/>
            <a:chExt cx="4812564" cy="82274"/>
          </a:xfrm>
        </p:grpSpPr>
        <p:sp>
          <p:nvSpPr>
            <p:cNvPr id="12" name="Freeform 11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165521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339724" y="448418"/>
            <a:ext cx="3109825" cy="67191"/>
            <a:chOff x="305950" y="507163"/>
            <a:chExt cx="4812564" cy="82274"/>
          </a:xfrm>
        </p:grpSpPr>
        <p:sp>
          <p:nvSpPr>
            <p:cNvPr id="18" name="Freeform 17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PMI – Adapted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5979" y="5048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6612" y="35307"/>
            <a:ext cx="1114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Minus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57244" y="20131"/>
            <a:ext cx="1791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3271" y="4662983"/>
            <a:ext cx="9815523" cy="2448272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972468" y="5095031"/>
            <a:ext cx="9433048" cy="67191"/>
            <a:chOff x="305950" y="507163"/>
            <a:chExt cx="4812564" cy="82274"/>
          </a:xfrm>
        </p:grpSpPr>
        <p:sp>
          <p:nvSpPr>
            <p:cNvPr id="27" name="Freeform 26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706245" y="4604366"/>
            <a:ext cx="19495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Conclusions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976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599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68802" y="448418"/>
            <a:ext cx="3109825" cy="67191"/>
            <a:chOff x="305950" y="507163"/>
            <a:chExt cx="4812564" cy="82274"/>
          </a:xfrm>
        </p:grpSpPr>
        <p:sp>
          <p:nvSpPr>
            <p:cNvPr id="6" name="Freeform 5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3630060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04263" y="448418"/>
            <a:ext cx="3109825" cy="67191"/>
            <a:chOff x="305950" y="507163"/>
            <a:chExt cx="4812564" cy="82274"/>
          </a:xfrm>
        </p:grpSpPr>
        <p:sp>
          <p:nvSpPr>
            <p:cNvPr id="12" name="Freeform 11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 12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165521" y="80951"/>
            <a:ext cx="3423273" cy="4510024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7339724" y="448418"/>
            <a:ext cx="3109825" cy="67191"/>
            <a:chOff x="305950" y="507163"/>
            <a:chExt cx="4812564" cy="82274"/>
          </a:xfrm>
        </p:grpSpPr>
        <p:sp>
          <p:nvSpPr>
            <p:cNvPr id="18" name="Freeform 17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PMI – Adapted</a:t>
            </a:r>
          </a:p>
        </p:txBody>
      </p:sp>
      <p:sp>
        <p:nvSpPr>
          <p:cNvPr id="8" name="Rectangle 7"/>
          <p:cNvSpPr/>
          <p:nvPr/>
        </p:nvSpPr>
        <p:spPr>
          <a:xfrm>
            <a:off x="1325979" y="5048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Plus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6612" y="35307"/>
            <a:ext cx="1114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Minus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57244" y="20131"/>
            <a:ext cx="1791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73271" y="4662983"/>
            <a:ext cx="9815523" cy="2448272"/>
          </a:xfrm>
          <a:prstGeom prst="roundRect">
            <a:avLst>
              <a:gd name="adj" fmla="val 5189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z="63500" extrusionH="127000" contourW="63500">
            <a:bevelT w="63500" h="152400" prst="slope"/>
            <a:extrusionClr>
              <a:schemeClr val="accent1"/>
            </a:extrusionClr>
            <a:contourClr>
              <a:schemeClr val="bg2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972468" y="5095031"/>
            <a:ext cx="9433048" cy="67191"/>
            <a:chOff x="305950" y="507163"/>
            <a:chExt cx="4812564" cy="82274"/>
          </a:xfrm>
        </p:grpSpPr>
        <p:sp>
          <p:nvSpPr>
            <p:cNvPr id="27" name="Freeform 26"/>
            <p:cNvSpPr/>
            <p:nvPr/>
          </p:nvSpPr>
          <p:spPr>
            <a:xfrm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Freeform 27"/>
            <p:cNvSpPr/>
            <p:nvPr/>
          </p:nvSpPr>
          <p:spPr>
            <a:xfrm rot="10800000">
              <a:off x="305950" y="507163"/>
              <a:ext cx="4812564" cy="82274"/>
            </a:xfrm>
            <a:custGeom>
              <a:avLst/>
              <a:gdLst>
                <a:gd name="connsiteX0" fmla="*/ 0 w 9163456"/>
                <a:gd name="connsiteY0" fmla="*/ 282102 h 282102"/>
                <a:gd name="connsiteX1" fmla="*/ 126460 w 9163456"/>
                <a:gd name="connsiteY1" fmla="*/ 126459 h 282102"/>
                <a:gd name="connsiteX2" fmla="*/ 9036996 w 9163456"/>
                <a:gd name="connsiteY2" fmla="*/ 126459 h 282102"/>
                <a:gd name="connsiteX3" fmla="*/ 9163456 w 9163456"/>
                <a:gd name="connsiteY3" fmla="*/ 9727 h 282102"/>
                <a:gd name="connsiteX4" fmla="*/ 19456 w 9163456"/>
                <a:gd name="connsiteY4" fmla="*/ 0 h 282102"/>
                <a:gd name="connsiteX5" fmla="*/ 0 w 9163456"/>
                <a:gd name="connsiteY5" fmla="*/ 282102 h 28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456" h="282102">
                  <a:moveTo>
                    <a:pt x="0" y="282102"/>
                  </a:moveTo>
                  <a:lnTo>
                    <a:pt x="126460" y="126459"/>
                  </a:lnTo>
                  <a:lnTo>
                    <a:pt x="9036996" y="126459"/>
                  </a:lnTo>
                  <a:lnTo>
                    <a:pt x="9163456" y="9727"/>
                  </a:lnTo>
                  <a:lnTo>
                    <a:pt x="19456" y="0"/>
                  </a:lnTo>
                  <a:lnTo>
                    <a:pt x="0" y="28210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706245" y="4604366"/>
            <a:ext cx="19495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soft" dir="t">
                <a:rot lat="0" lon="0" rev="18600000"/>
              </a:lightRig>
            </a:scene3d>
            <a:sp3d extrusionH="57150" contourW="6350" prstMaterial="metal">
              <a:bevelT w="127000" h="31750"/>
              <a:extrusionClr>
                <a:schemeClr val="accent1"/>
              </a:extrusionClr>
              <a:contourClr>
                <a:schemeClr val="bg2"/>
              </a:contourClr>
            </a:sp3d>
          </a:bodyPr>
          <a:lstStyle/>
          <a:p>
            <a:pPr algn="ctr"/>
            <a:r>
              <a:rPr lang="en-US" sz="2800" b="1" dirty="0">
                <a:ln w="0"/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Conclusions</a:t>
            </a:r>
            <a:endParaRPr lang="en-US" sz="2800" b="1" dirty="0">
              <a:ln w="0"/>
              <a:solidFill>
                <a:schemeClr val="accent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490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acile_Dark">
      <a:dk1>
        <a:sysClr val="windowText" lastClr="000000"/>
      </a:dk1>
      <a:lt1>
        <a:sysClr val="window" lastClr="FFFFFF"/>
      </a:lt1>
      <a:dk2>
        <a:srgbClr val="0C1B2E"/>
      </a:dk2>
      <a:lt2>
        <a:srgbClr val="000000"/>
      </a:lt2>
      <a:accent1>
        <a:srgbClr val="193A61"/>
      </a:accent1>
      <a:accent2>
        <a:srgbClr val="381414"/>
      </a:accent2>
      <a:accent3>
        <a:srgbClr val="2F3B19"/>
      </a:accent3>
      <a:accent4>
        <a:srgbClr val="231B2D"/>
      </a:accent4>
      <a:accent5>
        <a:srgbClr val="102B32"/>
      </a:accent5>
      <a:accent6>
        <a:srgbClr val="20416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iFacile_Light">
      <a:dk1>
        <a:sysClr val="windowText" lastClr="000000"/>
      </a:dk1>
      <a:lt1>
        <a:sysClr val="window" lastClr="FFFFFF"/>
      </a:lt1>
      <a:dk2>
        <a:srgbClr val="DDE3F7"/>
      </a:dk2>
      <a:lt2>
        <a:srgbClr val="C2D0E8"/>
      </a:lt2>
      <a:accent1>
        <a:srgbClr val="FBFDFF"/>
      </a:accent1>
      <a:accent2>
        <a:srgbClr val="F2DBDA"/>
      </a:accent2>
      <a:accent3>
        <a:srgbClr val="E1EBCD"/>
      </a:accent3>
      <a:accent4>
        <a:srgbClr val="E3DDEB"/>
      </a:accent4>
      <a:accent5>
        <a:srgbClr val="D3EBF1"/>
      </a:accent5>
      <a:accent6>
        <a:srgbClr val="9FC0E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16152</TotalTime>
  <Words>34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Wingdings</vt:lpstr>
      <vt:lpstr>Office Theme</vt:lpstr>
      <vt:lpstr>1_Office Theme</vt:lpstr>
      <vt:lpstr>PMI – Plus / Minus / Interesting</vt:lpstr>
      <vt:lpstr>PMI – Plus / Minus / Interesting</vt:lpstr>
      <vt:lpstr>PMI – Adapted</vt:lpstr>
      <vt:lpstr>PMI – Adapted</vt:lpstr>
    </vt:vector>
  </TitlesOfParts>
  <Company>Tesseract 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Mike_M3802</dc:creator>
  <cp:lastModifiedBy>Mike Clargo</cp:lastModifiedBy>
  <cp:revision>141</cp:revision>
  <cp:lastPrinted>2011-02-27T10:51:17Z</cp:lastPrinted>
  <dcterms:created xsi:type="dcterms:W3CDTF">2010-10-08T16:35:13Z</dcterms:created>
  <dcterms:modified xsi:type="dcterms:W3CDTF">2017-02-17T14:47:26Z</dcterms:modified>
</cp:coreProperties>
</file>