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sldIdLst>
    <p:sldId id="428" r:id="rId3"/>
    <p:sldId id="528" r:id="rId4"/>
    <p:sldId id="488" r:id="rId5"/>
    <p:sldId id="529" r:id="rId6"/>
  </p:sldIdLst>
  <p:sldSz cx="10729913" cy="7597775"/>
  <p:notesSz cx="10234613" cy="7102475"/>
  <p:defaultTextStyle>
    <a:defPPr>
      <a:defRPr lang="en-US"/>
    </a:defPPr>
    <a:lvl1pPr marL="0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93">
          <p15:clr>
            <a:srgbClr val="A4A3A4"/>
          </p15:clr>
        </p15:guide>
        <p15:guide id="2" pos="33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2947"/>
    <a:srgbClr val="000000"/>
    <a:srgbClr val="00C800"/>
    <a:srgbClr val="10253F"/>
    <a:srgbClr val="579CE7"/>
    <a:srgbClr val="081E00"/>
    <a:srgbClr val="17375E"/>
    <a:srgbClr val="D7E5F5"/>
    <a:srgbClr val="77933C"/>
    <a:srgbClr val="3174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809" autoAdjust="0"/>
    <p:restoredTop sz="86425" autoAdjust="0"/>
  </p:normalViewPr>
  <p:slideViewPr>
    <p:cSldViewPr>
      <p:cViewPr varScale="1">
        <p:scale>
          <a:sx n="87" d="100"/>
          <a:sy n="87" d="100"/>
        </p:scale>
        <p:origin x="1608" y="60"/>
      </p:cViewPr>
      <p:guideLst>
        <p:guide orient="horz" pos="2393"/>
        <p:guide pos="33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25400" dist="25400" dir="2820000" algn="ctr" rotWithShape="0">
              <a:srgbClr val="3174C5"/>
            </a:outerShdw>
          </a:effectLst>
        </p:spPr>
        <p:txBody>
          <a:bodyPr vert="horz" lIns="104726" tIns="52363" rIns="104726" bIns="52363" rtlCol="0" anchor="ctr">
            <a:noAutofit/>
          </a:bodyPr>
          <a:lstStyle>
            <a:lvl1pPr>
              <a:defRPr lang="en-GB" dirty="0"/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>
              <a:defRPr b="1">
                <a:solidFill>
                  <a:schemeClr val="accent6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>
              <a:defRPr b="1">
                <a:solidFill>
                  <a:schemeClr val="accent6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2pPr>
            <a:lvl3pPr>
              <a:defRPr b="1">
                <a:solidFill>
                  <a:schemeClr val="accent6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3pPr>
            <a:lvl4pPr>
              <a:defRPr b="1">
                <a:solidFill>
                  <a:schemeClr val="accent6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4pPr>
            <a:lvl5pPr>
              <a:defRPr b="1">
                <a:solidFill>
                  <a:schemeClr val="accent6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9021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661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25400" dist="25400" dir="2820000" algn="ctr" rotWithShape="0">
              <a:srgbClr val="3174C5"/>
            </a:outerShdw>
          </a:effectLst>
        </p:spPr>
        <p:txBody>
          <a:bodyPr vert="horz" lIns="104726" tIns="52363" rIns="104726" bIns="52363" rtlCol="0" anchor="ctr">
            <a:noAutofit/>
          </a:bodyPr>
          <a:lstStyle>
            <a:lvl1pPr>
              <a:defRPr lang="en-GB" dirty="0"/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33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966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0"/>
            <a:ext cx="10729913" cy="7125590"/>
          </a:xfrm>
          <a:prstGeom prst="rect">
            <a:avLst/>
          </a:prstGeom>
        </p:spPr>
        <p:txBody>
          <a:bodyPr vert="horz" lIns="104726" tIns="52363" rIns="104726" bIns="52363" rtlCol="0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2052587" y="7180954"/>
            <a:ext cx="8551177" cy="116077"/>
          </a:xfrm>
          <a:prstGeom prst="rect">
            <a:avLst/>
          </a:prstGeom>
          <a:solidFill>
            <a:srgbClr val="579C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726" tIns="52363" rIns="104726" bIns="52363"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2430645" y="7355068"/>
            <a:ext cx="8173121" cy="21896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726" tIns="36000" rIns="104726" bIns="52363" rtlCol="0" anchor="ctr"/>
          <a:lstStyle/>
          <a:p>
            <a:pPr algn="r">
              <a:spcAft>
                <a:spcPts val="600"/>
              </a:spcAft>
            </a:pPr>
            <a:r>
              <a:rPr lang="en-GB" sz="1100" dirty="0">
                <a:solidFill>
                  <a:schemeClr val="tx2">
                    <a:lumMod val="75000"/>
                  </a:schemeClr>
                </a:solidFill>
              </a:rPr>
              <a:t>©</a:t>
            </a:r>
            <a:r>
              <a:rPr lang="en-GB" sz="1200" dirty="0">
                <a:solidFill>
                  <a:schemeClr val="tx2">
                    <a:lumMod val="75000"/>
                  </a:schemeClr>
                </a:solidFill>
              </a:rPr>
              <a:t>                                  </a:t>
            </a:r>
            <a:r>
              <a:rPr lang="en-GB" sz="1100" dirty="0">
                <a:solidFill>
                  <a:schemeClr val="tx2">
                    <a:lumMod val="75000"/>
                  </a:schemeClr>
                </a:solidFill>
              </a:rPr>
              <a:t>2012</a:t>
            </a:r>
            <a:r>
              <a:rPr lang="en-GB" sz="1200" dirty="0">
                <a:solidFill>
                  <a:schemeClr val="tx2">
                    <a:lumMod val="75000"/>
                  </a:schemeClr>
                </a:solidFill>
              </a:rPr>
              <a:t>               .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548633" y="7180954"/>
            <a:ext cx="1503955" cy="116077"/>
          </a:xfrm>
          <a:prstGeom prst="rect">
            <a:avLst/>
          </a:prstGeom>
          <a:gradFill flip="none" rotWithShape="1">
            <a:gsLst>
              <a:gs pos="0">
                <a:srgbClr val="579CE7"/>
              </a:gs>
              <a:gs pos="28000">
                <a:srgbClr val="579CE7"/>
              </a:gs>
              <a:gs pos="100000">
                <a:schemeClr val="tx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726" tIns="52363" rIns="104726" bIns="52363"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1247689" y="7355068"/>
            <a:ext cx="1182956" cy="21896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43000">
                <a:schemeClr val="bg1">
                  <a:lumMod val="65000"/>
                  <a:alpha val="50000"/>
                </a:schemeClr>
              </a:gs>
              <a:gs pos="100000">
                <a:schemeClr val="tx2">
                  <a:lumMod val="50000"/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726" tIns="52363" rIns="104726" bIns="52363"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37815" y="7324026"/>
            <a:ext cx="273653" cy="26135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726" tIns="52363" rIns="104726" bIns="52363"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 userDrawn="1"/>
        </p:nvSpPr>
        <p:spPr>
          <a:xfrm>
            <a:off x="3175878" y="7208581"/>
            <a:ext cx="4892979" cy="319415"/>
          </a:xfrm>
          <a:prstGeom prst="rect">
            <a:avLst/>
          </a:prstGeom>
          <a:solidFill>
            <a:srgbClr val="D7E5F5">
              <a:alpha val="54902"/>
            </a:srgbClr>
          </a:solidFill>
          <a:ln w="19050"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4726" tIns="52363" rIns="104726" bIns="52363"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3171958" y="7230402"/>
            <a:ext cx="4892979" cy="252597"/>
          </a:xfrm>
          <a:prstGeom prst="rect">
            <a:avLst/>
          </a:prstGeom>
          <a:effectLst>
            <a:outerShdw blurRad="25400" dist="25400" dir="2820000" algn="ctr" rotWithShape="0">
              <a:srgbClr val="3174C5"/>
            </a:outerShdw>
          </a:effectLst>
        </p:spPr>
        <p:txBody>
          <a:bodyPr vert="horz" lIns="0" tIns="52363" rIns="0" bIns="52363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8159" y="7357038"/>
            <a:ext cx="568467" cy="200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4" name="Group 63"/>
          <p:cNvGrpSpPr/>
          <p:nvPr userDrawn="1"/>
        </p:nvGrpSpPr>
        <p:grpSpPr>
          <a:xfrm>
            <a:off x="20125" y="6952755"/>
            <a:ext cx="1634716" cy="765586"/>
            <a:chOff x="205909" y="6485775"/>
            <a:chExt cx="1634716" cy="765586"/>
          </a:xfrm>
        </p:grpSpPr>
        <p:grpSp>
          <p:nvGrpSpPr>
            <p:cNvPr id="63" name="Group 62"/>
            <p:cNvGrpSpPr/>
            <p:nvPr userDrawn="1"/>
          </p:nvGrpSpPr>
          <p:grpSpPr>
            <a:xfrm>
              <a:off x="205909" y="6485775"/>
              <a:ext cx="785341" cy="640371"/>
              <a:chOff x="1229273" y="4229474"/>
              <a:chExt cx="785341" cy="640371"/>
            </a:xfrm>
          </p:grpSpPr>
          <p:grpSp>
            <p:nvGrpSpPr>
              <p:cNvPr id="11" name="Group 10"/>
              <p:cNvGrpSpPr/>
              <p:nvPr userDrawn="1"/>
            </p:nvGrpSpPr>
            <p:grpSpPr>
              <a:xfrm>
                <a:off x="1229273" y="4229474"/>
                <a:ext cx="779864" cy="640371"/>
                <a:chOff x="3535126" y="4356175"/>
                <a:chExt cx="848338" cy="696597"/>
              </a:xfrm>
            </p:grpSpPr>
            <p:grpSp>
              <p:nvGrpSpPr>
                <p:cNvPr id="52" name="Group 51"/>
                <p:cNvGrpSpPr/>
                <p:nvPr/>
              </p:nvGrpSpPr>
              <p:grpSpPr>
                <a:xfrm>
                  <a:off x="3535126" y="4356175"/>
                  <a:ext cx="560691" cy="668313"/>
                  <a:chOff x="1503729" y="2208134"/>
                  <a:chExt cx="1691436" cy="2016098"/>
                </a:xfrm>
              </p:grpSpPr>
              <p:sp>
                <p:nvSpPr>
                  <p:cNvPr id="58" name="Freeform 57"/>
                  <p:cNvSpPr/>
                  <p:nvPr/>
                </p:nvSpPr>
                <p:spPr>
                  <a:xfrm>
                    <a:off x="1503729" y="2386540"/>
                    <a:ext cx="1513314" cy="1454248"/>
                  </a:xfrm>
                  <a:custGeom>
                    <a:avLst/>
                    <a:gdLst>
                      <a:gd name="connsiteX0" fmla="*/ 756657 w 1513314"/>
                      <a:gd name="connsiteY0" fmla="*/ 0 h 1454248"/>
                      <a:gd name="connsiteX1" fmla="*/ 1513314 w 1513314"/>
                      <a:gd name="connsiteY1" fmla="*/ 755783 h 1454248"/>
                      <a:gd name="connsiteX2" fmla="*/ 1051182 w 1513314"/>
                      <a:gd name="connsiteY2" fmla="*/ 1452173 h 1454248"/>
                      <a:gd name="connsiteX3" fmla="*/ 1044491 w 1513314"/>
                      <a:gd name="connsiteY3" fmla="*/ 1454248 h 1454248"/>
                      <a:gd name="connsiteX4" fmla="*/ 1044491 w 1513314"/>
                      <a:gd name="connsiteY4" fmla="*/ 1132940 h 1454248"/>
                      <a:gd name="connsiteX5" fmla="*/ 1091851 w 1513314"/>
                      <a:gd name="connsiteY5" fmla="*/ 1093469 h 1454248"/>
                      <a:gd name="connsiteX6" fmla="*/ 1229946 w 1513314"/>
                      <a:gd name="connsiteY6" fmla="*/ 756709 h 1454248"/>
                      <a:gd name="connsiteX7" fmla="*/ 758458 w 1513314"/>
                      <a:gd name="connsiteY7" fmla="*/ 280458 h 1454248"/>
                      <a:gd name="connsiteX8" fmla="*/ 286970 w 1513314"/>
                      <a:gd name="connsiteY8" fmla="*/ 756709 h 1454248"/>
                      <a:gd name="connsiteX9" fmla="*/ 425065 w 1513314"/>
                      <a:gd name="connsiteY9" fmla="*/ 1093469 h 1454248"/>
                      <a:gd name="connsiteX10" fmla="*/ 457046 w 1513314"/>
                      <a:gd name="connsiteY10" fmla="*/ 1120123 h 1454248"/>
                      <a:gd name="connsiteX11" fmla="*/ 457046 w 1513314"/>
                      <a:gd name="connsiteY11" fmla="*/ 1449416 h 1454248"/>
                      <a:gd name="connsiteX12" fmla="*/ 333603 w 1513314"/>
                      <a:gd name="connsiteY12" fmla="*/ 1382490 h 1454248"/>
                      <a:gd name="connsiteX13" fmla="*/ 0 w 1513314"/>
                      <a:gd name="connsiteY13" fmla="*/ 755783 h 1454248"/>
                      <a:gd name="connsiteX14" fmla="*/ 756657 w 1513314"/>
                      <a:gd name="connsiteY14" fmla="*/ 0 h 14542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1513314" h="1454248">
                        <a:moveTo>
                          <a:pt x="756657" y="0"/>
                        </a:moveTo>
                        <a:cubicBezTo>
                          <a:pt x="1174547" y="0"/>
                          <a:pt x="1513314" y="338376"/>
                          <a:pt x="1513314" y="755783"/>
                        </a:cubicBezTo>
                        <a:cubicBezTo>
                          <a:pt x="1513314" y="1068838"/>
                          <a:pt x="1322758" y="1337439"/>
                          <a:pt x="1051182" y="1452173"/>
                        </a:cubicBezTo>
                        <a:lnTo>
                          <a:pt x="1044491" y="1454248"/>
                        </a:lnTo>
                        <a:lnTo>
                          <a:pt x="1044491" y="1132940"/>
                        </a:lnTo>
                        <a:lnTo>
                          <a:pt x="1091851" y="1093469"/>
                        </a:lnTo>
                        <a:cubicBezTo>
                          <a:pt x="1177173" y="1007285"/>
                          <a:pt x="1229946" y="888222"/>
                          <a:pt x="1229946" y="756709"/>
                        </a:cubicBezTo>
                        <a:cubicBezTo>
                          <a:pt x="1229946" y="493683"/>
                          <a:pt x="1018854" y="280458"/>
                          <a:pt x="758458" y="280458"/>
                        </a:cubicBezTo>
                        <a:cubicBezTo>
                          <a:pt x="498062" y="280458"/>
                          <a:pt x="286970" y="493683"/>
                          <a:pt x="286970" y="756709"/>
                        </a:cubicBezTo>
                        <a:cubicBezTo>
                          <a:pt x="286970" y="888222"/>
                          <a:pt x="339743" y="1007285"/>
                          <a:pt x="425065" y="1093469"/>
                        </a:cubicBezTo>
                        <a:lnTo>
                          <a:pt x="457046" y="1120123"/>
                        </a:lnTo>
                        <a:lnTo>
                          <a:pt x="457046" y="1449416"/>
                        </a:lnTo>
                        <a:lnTo>
                          <a:pt x="333603" y="1382490"/>
                        </a:lnTo>
                        <a:cubicBezTo>
                          <a:pt x="132331" y="1246670"/>
                          <a:pt x="0" y="1016663"/>
                          <a:pt x="0" y="755783"/>
                        </a:cubicBezTo>
                        <a:cubicBezTo>
                          <a:pt x="0" y="338376"/>
                          <a:pt x="338767" y="0"/>
                          <a:pt x="756657" y="0"/>
                        </a:cubicBezTo>
                        <a:close/>
                      </a:path>
                    </a:pathLst>
                  </a:custGeom>
                  <a:solidFill>
                    <a:srgbClr val="1D437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59" name="Rounded Rectangle 58"/>
                  <p:cNvSpPr/>
                  <p:nvPr/>
                </p:nvSpPr>
                <p:spPr>
                  <a:xfrm>
                    <a:off x="2074069" y="3432144"/>
                    <a:ext cx="361224" cy="792088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" name="Oval 59"/>
                  <p:cNvSpPr/>
                  <p:nvPr/>
                </p:nvSpPr>
                <p:spPr>
                  <a:xfrm>
                    <a:off x="2047875" y="2928937"/>
                    <a:ext cx="421481" cy="421481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1" name="Freeform 60"/>
                  <p:cNvSpPr/>
                  <p:nvPr/>
                </p:nvSpPr>
                <p:spPr>
                  <a:xfrm>
                    <a:off x="1812789" y="2208134"/>
                    <a:ext cx="1382376" cy="1380764"/>
                  </a:xfrm>
                  <a:custGeom>
                    <a:avLst/>
                    <a:gdLst>
                      <a:gd name="connsiteX0" fmla="*/ 1382376 w 1382376"/>
                      <a:gd name="connsiteY0" fmla="*/ 0 h 1380764"/>
                      <a:gd name="connsiteX1" fmla="*/ 1036524 w 1382376"/>
                      <a:gd name="connsiteY1" fmla="*/ 1380764 h 1380764"/>
                      <a:gd name="connsiteX2" fmla="*/ 844013 w 1382376"/>
                      <a:gd name="connsiteY2" fmla="*/ 1187346 h 1380764"/>
                      <a:gd name="connsiteX3" fmla="*/ 873545 w 1382376"/>
                      <a:gd name="connsiteY3" fmla="*/ 1132388 h 1380764"/>
                      <a:gd name="connsiteX4" fmla="*/ 910597 w 1382376"/>
                      <a:gd name="connsiteY4" fmla="*/ 947010 h 1380764"/>
                      <a:gd name="connsiteX5" fmla="*/ 439109 w 1382376"/>
                      <a:gd name="connsiteY5" fmla="*/ 470759 h 1380764"/>
                      <a:gd name="connsiteX6" fmla="*/ 255584 w 1382376"/>
                      <a:gd name="connsiteY6" fmla="*/ 508185 h 1380764"/>
                      <a:gd name="connsiteX7" fmla="*/ 198946 w 1382376"/>
                      <a:gd name="connsiteY7" fmla="*/ 539238 h 1380764"/>
                      <a:gd name="connsiteX8" fmla="*/ 0 w 1382376"/>
                      <a:gd name="connsiteY8" fmla="*/ 339353 h 1380764"/>
                      <a:gd name="connsiteX9" fmla="*/ 1382376 w 1382376"/>
                      <a:gd name="connsiteY9" fmla="*/ 0 h 13807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382376" h="1380764">
                        <a:moveTo>
                          <a:pt x="1382376" y="0"/>
                        </a:moveTo>
                        <a:lnTo>
                          <a:pt x="1036524" y="1380764"/>
                        </a:lnTo>
                        <a:lnTo>
                          <a:pt x="844013" y="1187346"/>
                        </a:lnTo>
                        <a:lnTo>
                          <a:pt x="873545" y="1132388"/>
                        </a:lnTo>
                        <a:cubicBezTo>
                          <a:pt x="897404" y="1075411"/>
                          <a:pt x="910597" y="1012767"/>
                          <a:pt x="910597" y="947010"/>
                        </a:cubicBezTo>
                        <a:cubicBezTo>
                          <a:pt x="910597" y="683984"/>
                          <a:pt x="699505" y="470759"/>
                          <a:pt x="439109" y="470759"/>
                        </a:cubicBezTo>
                        <a:cubicBezTo>
                          <a:pt x="374010" y="470759"/>
                          <a:pt x="311993" y="484086"/>
                          <a:pt x="255584" y="508185"/>
                        </a:cubicBezTo>
                        <a:lnTo>
                          <a:pt x="198946" y="539238"/>
                        </a:lnTo>
                        <a:lnTo>
                          <a:pt x="0" y="339353"/>
                        </a:lnTo>
                        <a:lnTo>
                          <a:pt x="1382376" y="0"/>
                        </a:lnTo>
                        <a:close/>
                      </a:path>
                    </a:pathLst>
                  </a:custGeom>
                  <a:solidFill>
                    <a:srgbClr val="1D437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GB"/>
                  </a:p>
                </p:txBody>
              </p:sp>
            </p:grpSp>
            <p:pic>
              <p:nvPicPr>
                <p:cNvPr id="4" name="Picture 3"/>
                <p:cNvPicPr>
                  <a:picLocks noChangeAspect="1"/>
                </p:cNvPicPr>
                <p:nvPr userDrawn="1"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926092" y="4405918"/>
                  <a:ext cx="457372" cy="646854"/>
                </a:xfrm>
                <a:prstGeom prst="rect">
                  <a:avLst/>
                </a:prstGeom>
              </p:spPr>
            </p:pic>
          </p:grpSp>
          <p:sp>
            <p:nvSpPr>
              <p:cNvPr id="62" name="Rectangle 61"/>
              <p:cNvSpPr/>
              <p:nvPr userDrawn="1"/>
            </p:nvSpPr>
            <p:spPr>
              <a:xfrm>
                <a:off x="1721887" y="4590245"/>
                <a:ext cx="292727" cy="262921"/>
              </a:xfrm>
              <a:prstGeom prst="rect">
                <a:avLst/>
              </a:prstGeom>
              <a:solidFill>
                <a:srgbClr val="0C1B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4" name="TextBox 13"/>
            <p:cNvSpPr txBox="1"/>
            <p:nvPr userDrawn="1"/>
          </p:nvSpPr>
          <p:spPr>
            <a:xfrm>
              <a:off x="608592" y="6653170"/>
              <a:ext cx="1232033" cy="598191"/>
            </a:xfrm>
            <a:prstGeom prst="rect">
              <a:avLst/>
            </a:prstGeom>
            <a:noFill/>
          </p:spPr>
          <p:txBody>
            <a:bodyPr wrap="none" lIns="104726" tIns="52363" rIns="104726" bIns="52363" rtlCol="0">
              <a:spAutoFit/>
            </a:bodyPr>
            <a:lstStyle/>
            <a:p>
              <a:r>
                <a:rPr lang="en-GB" sz="3200" b="1" dirty="0" err="1">
                  <a:solidFill>
                    <a:schemeClr val="bg1">
                      <a:lumMod val="65000"/>
                    </a:schemeClr>
                  </a:solidFill>
                  <a:latin typeface="Arial Rounded MT Bold" pitchFamily="34" charset="0"/>
                </a:rPr>
                <a:t>rame</a:t>
              </a:r>
              <a:endParaRPr lang="en-GB" sz="3200" b="1" dirty="0">
                <a:solidFill>
                  <a:schemeClr val="bg1">
                    <a:lumMod val="65000"/>
                  </a:schemeClr>
                </a:solidFill>
                <a:latin typeface="Arial Rounded MT Bold" pitchFamily="34" charset="0"/>
              </a:endParaRPr>
            </a:p>
          </p:txBody>
        </p:sp>
      </p:grpSp>
      <p:sp>
        <p:nvSpPr>
          <p:cNvPr id="82" name="Oval 81"/>
          <p:cNvSpPr/>
          <p:nvPr userDrawn="1"/>
        </p:nvSpPr>
        <p:spPr>
          <a:xfrm>
            <a:off x="8932058" y="7333916"/>
            <a:ext cx="260607" cy="260607"/>
          </a:xfrm>
          <a:prstGeom prst="ellipse">
            <a:avLst/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noFill/>
              </a:ln>
            </a:endParaRPr>
          </a:p>
        </p:txBody>
      </p:sp>
      <p:pic>
        <p:nvPicPr>
          <p:cNvPr id="81" name="Picture 80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434816" y="7335284"/>
            <a:ext cx="1224136" cy="2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624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4" r:id="rId2"/>
  </p:sldLayoutIdLst>
  <p:txStyles>
    <p:titleStyle>
      <a:lvl1pPr algn="ctr" defTabSz="1047262" rtl="0" eaLnBrk="1" latinLnBrk="0" hangingPunct="1">
        <a:spcBef>
          <a:spcPct val="0"/>
        </a:spcBef>
        <a:buNone/>
        <a:defRPr lang="en-GB" sz="2100" b="1" kern="1200" dirty="0" smtClean="0">
          <a:solidFill>
            <a:schemeClr val="tx2">
              <a:lumMod val="75000"/>
            </a:schemeClr>
          </a:solidFill>
          <a:effectLst/>
          <a:latin typeface="+mn-lt"/>
          <a:ea typeface="+mj-ea"/>
          <a:cs typeface="+mj-cs"/>
        </a:defRPr>
      </a:lvl1pPr>
    </p:titleStyle>
    <p:bodyStyle>
      <a:lvl1pPr marL="0" indent="0" algn="l" defTabSz="1047262" rtl="0" eaLnBrk="1" latinLnBrk="0" hangingPunct="1">
        <a:spcBef>
          <a:spcPct val="20000"/>
        </a:spcBef>
        <a:buFont typeface="Arial" pitchFamily="34" charset="0"/>
        <a:buNone/>
        <a:defRPr lang="en-US" sz="2800" b="1" kern="1200" dirty="0" smtClean="0">
          <a:ln w="0"/>
          <a:solidFill>
            <a:schemeClr val="accent6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407988" indent="-407988" algn="l" defTabSz="1047262" rtl="0" eaLnBrk="1" latinLnBrk="0" hangingPunct="1">
        <a:spcBef>
          <a:spcPct val="20000"/>
        </a:spcBef>
        <a:buClr>
          <a:srgbClr val="579CE7"/>
        </a:buClr>
        <a:buFont typeface="Wingdings" pitchFamily="2" charset="2"/>
        <a:buChar char="n"/>
        <a:defRPr lang="en-US" sz="2800" b="1" kern="1200" dirty="0" smtClean="0">
          <a:ln w="0"/>
          <a:solidFill>
            <a:schemeClr val="accent6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715963" indent="-304800" algn="l" defTabSz="1047262" rtl="0" eaLnBrk="1" latinLnBrk="0" hangingPunct="1">
        <a:spcBef>
          <a:spcPct val="20000"/>
        </a:spcBef>
        <a:buClr>
          <a:srgbClr val="579CE7"/>
        </a:buClr>
        <a:buFont typeface="Arial" pitchFamily="34" charset="0"/>
        <a:buChar char="•"/>
        <a:defRPr lang="en-US" sz="2800" b="1" kern="1200" dirty="0" smtClean="0">
          <a:ln w="0"/>
          <a:solidFill>
            <a:schemeClr val="accent6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832709" indent="-261816" algn="l" defTabSz="104726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356340" indent="-261816" algn="l" defTabSz="104726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879971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03603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27234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0865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3631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7262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0893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4525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8156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787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65418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89049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0"/>
            <a:ext cx="10729913" cy="7125590"/>
          </a:xfrm>
          <a:prstGeom prst="rect">
            <a:avLst/>
          </a:prstGeom>
        </p:spPr>
        <p:txBody>
          <a:bodyPr vert="horz" lIns="104726" tIns="52363" rIns="104726" bIns="52363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816089" y="7180954"/>
            <a:ext cx="8787676" cy="116077"/>
          </a:xfrm>
          <a:prstGeom prst="rect">
            <a:avLst/>
          </a:prstGeom>
          <a:solidFill>
            <a:srgbClr val="579C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726" tIns="52363" rIns="104726" bIns="52363"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2323069" y="7355068"/>
            <a:ext cx="8280697" cy="21896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726" tIns="36000" rIns="104726" bIns="52363" rtlCol="0" anchor="ctr"/>
          <a:lstStyle/>
          <a:p>
            <a:pPr algn="r"/>
            <a:r>
              <a:rPr lang="en-GB" sz="1100" dirty="0">
                <a:solidFill>
                  <a:schemeClr val="tx1"/>
                </a:solidFill>
              </a:rPr>
              <a:t>©                                        2012               </a:t>
            </a:r>
            <a:r>
              <a:rPr lang="en-GB" sz="1200" dirty="0">
                <a:solidFill>
                  <a:schemeClr val="tx2">
                    <a:lumMod val="25000"/>
                  </a:schemeClr>
                </a:solidFill>
              </a:rPr>
              <a:t>.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548633" y="7180954"/>
            <a:ext cx="1274623" cy="116077"/>
          </a:xfrm>
          <a:prstGeom prst="rect">
            <a:avLst/>
          </a:prstGeom>
          <a:gradFill flip="none" rotWithShape="1">
            <a:gsLst>
              <a:gs pos="0">
                <a:srgbClr val="579CE7"/>
              </a:gs>
              <a:gs pos="28000">
                <a:srgbClr val="579CE7"/>
              </a:gs>
              <a:gs pos="100000">
                <a:schemeClr val="tx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726" tIns="52363" rIns="104726" bIns="52363"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1140112" y="7355068"/>
            <a:ext cx="1182956" cy="21896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43000">
                <a:schemeClr val="bg1">
                  <a:lumMod val="65000"/>
                  <a:alpha val="50000"/>
                </a:schemeClr>
              </a:gs>
              <a:gs pos="100000">
                <a:schemeClr val="tx2">
                  <a:lumMod val="50000"/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726" tIns="52363" rIns="104726" bIns="52363"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37815" y="7324026"/>
            <a:ext cx="273653" cy="26135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726" tIns="52363" rIns="104726" bIns="52363"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 userDrawn="1"/>
        </p:nvSpPr>
        <p:spPr>
          <a:xfrm>
            <a:off x="3175878" y="7208581"/>
            <a:ext cx="4892979" cy="319415"/>
          </a:xfrm>
          <a:prstGeom prst="rect">
            <a:avLst/>
          </a:prstGeom>
          <a:solidFill>
            <a:srgbClr val="D7E5F5">
              <a:alpha val="54902"/>
            </a:srgbClr>
          </a:solidFill>
          <a:ln w="19050"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4726" tIns="52363" rIns="104726" bIns="52363"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3171958" y="7230402"/>
            <a:ext cx="4892979" cy="252597"/>
          </a:xfrm>
          <a:prstGeom prst="rect">
            <a:avLst/>
          </a:prstGeom>
          <a:effectLst>
            <a:outerShdw blurRad="25400" dist="25400" dir="2820000" algn="ctr" rotWithShape="0">
              <a:srgbClr val="3174C5"/>
            </a:outerShdw>
          </a:effectLst>
        </p:spPr>
        <p:txBody>
          <a:bodyPr vert="horz" lIns="0" tIns="52363" rIns="0" bIns="52363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8159" y="7357038"/>
            <a:ext cx="568467" cy="200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" name="Group 15"/>
          <p:cNvGrpSpPr/>
          <p:nvPr userDrawn="1"/>
        </p:nvGrpSpPr>
        <p:grpSpPr>
          <a:xfrm>
            <a:off x="6232" y="6953284"/>
            <a:ext cx="1634716" cy="765586"/>
            <a:chOff x="205909" y="6485775"/>
            <a:chExt cx="1634716" cy="765586"/>
          </a:xfrm>
        </p:grpSpPr>
        <p:grpSp>
          <p:nvGrpSpPr>
            <p:cNvPr id="17" name="Group 16"/>
            <p:cNvGrpSpPr/>
            <p:nvPr userDrawn="1"/>
          </p:nvGrpSpPr>
          <p:grpSpPr>
            <a:xfrm>
              <a:off x="205909" y="6485775"/>
              <a:ext cx="785341" cy="640371"/>
              <a:chOff x="1229273" y="4229474"/>
              <a:chExt cx="785341" cy="640371"/>
            </a:xfrm>
          </p:grpSpPr>
          <p:grpSp>
            <p:nvGrpSpPr>
              <p:cNvPr id="19" name="Group 18"/>
              <p:cNvGrpSpPr/>
              <p:nvPr userDrawn="1"/>
            </p:nvGrpSpPr>
            <p:grpSpPr>
              <a:xfrm>
                <a:off x="1229273" y="4229474"/>
                <a:ext cx="779864" cy="640371"/>
                <a:chOff x="3535126" y="4356175"/>
                <a:chExt cx="848338" cy="696597"/>
              </a:xfrm>
            </p:grpSpPr>
            <p:grpSp>
              <p:nvGrpSpPr>
                <p:cNvPr id="21" name="Group 20"/>
                <p:cNvGrpSpPr/>
                <p:nvPr/>
              </p:nvGrpSpPr>
              <p:grpSpPr>
                <a:xfrm>
                  <a:off x="3535126" y="4356175"/>
                  <a:ext cx="560691" cy="668313"/>
                  <a:chOff x="1503729" y="2208134"/>
                  <a:chExt cx="1691436" cy="2016098"/>
                </a:xfrm>
              </p:grpSpPr>
              <p:sp>
                <p:nvSpPr>
                  <p:cNvPr id="23" name="Freeform 22"/>
                  <p:cNvSpPr/>
                  <p:nvPr/>
                </p:nvSpPr>
                <p:spPr>
                  <a:xfrm>
                    <a:off x="1503729" y="2386540"/>
                    <a:ext cx="1513314" cy="1454248"/>
                  </a:xfrm>
                  <a:custGeom>
                    <a:avLst/>
                    <a:gdLst>
                      <a:gd name="connsiteX0" fmla="*/ 756657 w 1513314"/>
                      <a:gd name="connsiteY0" fmla="*/ 0 h 1454248"/>
                      <a:gd name="connsiteX1" fmla="*/ 1513314 w 1513314"/>
                      <a:gd name="connsiteY1" fmla="*/ 755783 h 1454248"/>
                      <a:gd name="connsiteX2" fmla="*/ 1051182 w 1513314"/>
                      <a:gd name="connsiteY2" fmla="*/ 1452173 h 1454248"/>
                      <a:gd name="connsiteX3" fmla="*/ 1044491 w 1513314"/>
                      <a:gd name="connsiteY3" fmla="*/ 1454248 h 1454248"/>
                      <a:gd name="connsiteX4" fmla="*/ 1044491 w 1513314"/>
                      <a:gd name="connsiteY4" fmla="*/ 1132940 h 1454248"/>
                      <a:gd name="connsiteX5" fmla="*/ 1091851 w 1513314"/>
                      <a:gd name="connsiteY5" fmla="*/ 1093469 h 1454248"/>
                      <a:gd name="connsiteX6" fmla="*/ 1229946 w 1513314"/>
                      <a:gd name="connsiteY6" fmla="*/ 756709 h 1454248"/>
                      <a:gd name="connsiteX7" fmla="*/ 758458 w 1513314"/>
                      <a:gd name="connsiteY7" fmla="*/ 280458 h 1454248"/>
                      <a:gd name="connsiteX8" fmla="*/ 286970 w 1513314"/>
                      <a:gd name="connsiteY8" fmla="*/ 756709 h 1454248"/>
                      <a:gd name="connsiteX9" fmla="*/ 425065 w 1513314"/>
                      <a:gd name="connsiteY9" fmla="*/ 1093469 h 1454248"/>
                      <a:gd name="connsiteX10" fmla="*/ 457046 w 1513314"/>
                      <a:gd name="connsiteY10" fmla="*/ 1120123 h 1454248"/>
                      <a:gd name="connsiteX11" fmla="*/ 457046 w 1513314"/>
                      <a:gd name="connsiteY11" fmla="*/ 1449416 h 1454248"/>
                      <a:gd name="connsiteX12" fmla="*/ 333603 w 1513314"/>
                      <a:gd name="connsiteY12" fmla="*/ 1382490 h 1454248"/>
                      <a:gd name="connsiteX13" fmla="*/ 0 w 1513314"/>
                      <a:gd name="connsiteY13" fmla="*/ 755783 h 1454248"/>
                      <a:gd name="connsiteX14" fmla="*/ 756657 w 1513314"/>
                      <a:gd name="connsiteY14" fmla="*/ 0 h 14542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1513314" h="1454248">
                        <a:moveTo>
                          <a:pt x="756657" y="0"/>
                        </a:moveTo>
                        <a:cubicBezTo>
                          <a:pt x="1174547" y="0"/>
                          <a:pt x="1513314" y="338376"/>
                          <a:pt x="1513314" y="755783"/>
                        </a:cubicBezTo>
                        <a:cubicBezTo>
                          <a:pt x="1513314" y="1068838"/>
                          <a:pt x="1322758" y="1337439"/>
                          <a:pt x="1051182" y="1452173"/>
                        </a:cubicBezTo>
                        <a:lnTo>
                          <a:pt x="1044491" y="1454248"/>
                        </a:lnTo>
                        <a:lnTo>
                          <a:pt x="1044491" y="1132940"/>
                        </a:lnTo>
                        <a:lnTo>
                          <a:pt x="1091851" y="1093469"/>
                        </a:lnTo>
                        <a:cubicBezTo>
                          <a:pt x="1177173" y="1007285"/>
                          <a:pt x="1229946" y="888222"/>
                          <a:pt x="1229946" y="756709"/>
                        </a:cubicBezTo>
                        <a:cubicBezTo>
                          <a:pt x="1229946" y="493683"/>
                          <a:pt x="1018854" y="280458"/>
                          <a:pt x="758458" y="280458"/>
                        </a:cubicBezTo>
                        <a:cubicBezTo>
                          <a:pt x="498062" y="280458"/>
                          <a:pt x="286970" y="493683"/>
                          <a:pt x="286970" y="756709"/>
                        </a:cubicBezTo>
                        <a:cubicBezTo>
                          <a:pt x="286970" y="888222"/>
                          <a:pt x="339743" y="1007285"/>
                          <a:pt x="425065" y="1093469"/>
                        </a:cubicBezTo>
                        <a:lnTo>
                          <a:pt x="457046" y="1120123"/>
                        </a:lnTo>
                        <a:lnTo>
                          <a:pt x="457046" y="1449416"/>
                        </a:lnTo>
                        <a:lnTo>
                          <a:pt x="333603" y="1382490"/>
                        </a:lnTo>
                        <a:cubicBezTo>
                          <a:pt x="132331" y="1246670"/>
                          <a:pt x="0" y="1016663"/>
                          <a:pt x="0" y="755783"/>
                        </a:cubicBezTo>
                        <a:cubicBezTo>
                          <a:pt x="0" y="338376"/>
                          <a:pt x="338767" y="0"/>
                          <a:pt x="756657" y="0"/>
                        </a:cubicBez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24" name="Rounded Rectangle 23"/>
                  <p:cNvSpPr/>
                  <p:nvPr/>
                </p:nvSpPr>
                <p:spPr>
                  <a:xfrm>
                    <a:off x="2074069" y="3432144"/>
                    <a:ext cx="361224" cy="792088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2">
                      <a:lumMod val="2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5" name="Oval 24"/>
                  <p:cNvSpPr/>
                  <p:nvPr/>
                </p:nvSpPr>
                <p:spPr>
                  <a:xfrm>
                    <a:off x="2047875" y="2928937"/>
                    <a:ext cx="421481" cy="421481"/>
                  </a:xfrm>
                  <a:prstGeom prst="ellipse">
                    <a:avLst/>
                  </a:prstGeom>
                  <a:solidFill>
                    <a:schemeClr val="tx2">
                      <a:lumMod val="2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6" name="Freeform 25"/>
                  <p:cNvSpPr/>
                  <p:nvPr/>
                </p:nvSpPr>
                <p:spPr>
                  <a:xfrm>
                    <a:off x="1812789" y="2208134"/>
                    <a:ext cx="1382376" cy="1380764"/>
                  </a:xfrm>
                  <a:custGeom>
                    <a:avLst/>
                    <a:gdLst>
                      <a:gd name="connsiteX0" fmla="*/ 1382376 w 1382376"/>
                      <a:gd name="connsiteY0" fmla="*/ 0 h 1380764"/>
                      <a:gd name="connsiteX1" fmla="*/ 1036524 w 1382376"/>
                      <a:gd name="connsiteY1" fmla="*/ 1380764 h 1380764"/>
                      <a:gd name="connsiteX2" fmla="*/ 844013 w 1382376"/>
                      <a:gd name="connsiteY2" fmla="*/ 1187346 h 1380764"/>
                      <a:gd name="connsiteX3" fmla="*/ 873545 w 1382376"/>
                      <a:gd name="connsiteY3" fmla="*/ 1132388 h 1380764"/>
                      <a:gd name="connsiteX4" fmla="*/ 910597 w 1382376"/>
                      <a:gd name="connsiteY4" fmla="*/ 947010 h 1380764"/>
                      <a:gd name="connsiteX5" fmla="*/ 439109 w 1382376"/>
                      <a:gd name="connsiteY5" fmla="*/ 470759 h 1380764"/>
                      <a:gd name="connsiteX6" fmla="*/ 255584 w 1382376"/>
                      <a:gd name="connsiteY6" fmla="*/ 508185 h 1380764"/>
                      <a:gd name="connsiteX7" fmla="*/ 198946 w 1382376"/>
                      <a:gd name="connsiteY7" fmla="*/ 539238 h 1380764"/>
                      <a:gd name="connsiteX8" fmla="*/ 0 w 1382376"/>
                      <a:gd name="connsiteY8" fmla="*/ 339353 h 1380764"/>
                      <a:gd name="connsiteX9" fmla="*/ 1382376 w 1382376"/>
                      <a:gd name="connsiteY9" fmla="*/ 0 h 13807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382376" h="1380764">
                        <a:moveTo>
                          <a:pt x="1382376" y="0"/>
                        </a:moveTo>
                        <a:lnTo>
                          <a:pt x="1036524" y="1380764"/>
                        </a:lnTo>
                        <a:lnTo>
                          <a:pt x="844013" y="1187346"/>
                        </a:lnTo>
                        <a:lnTo>
                          <a:pt x="873545" y="1132388"/>
                        </a:lnTo>
                        <a:cubicBezTo>
                          <a:pt x="897404" y="1075411"/>
                          <a:pt x="910597" y="1012767"/>
                          <a:pt x="910597" y="947010"/>
                        </a:cubicBezTo>
                        <a:cubicBezTo>
                          <a:pt x="910597" y="683984"/>
                          <a:pt x="699505" y="470759"/>
                          <a:pt x="439109" y="470759"/>
                        </a:cubicBezTo>
                        <a:cubicBezTo>
                          <a:pt x="374010" y="470759"/>
                          <a:pt x="311993" y="484086"/>
                          <a:pt x="255584" y="508185"/>
                        </a:cubicBezTo>
                        <a:lnTo>
                          <a:pt x="198946" y="539238"/>
                        </a:lnTo>
                        <a:lnTo>
                          <a:pt x="0" y="339353"/>
                        </a:lnTo>
                        <a:lnTo>
                          <a:pt x="1382376" y="0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GB"/>
                  </a:p>
                </p:txBody>
              </p:sp>
            </p:grpSp>
            <p:pic>
              <p:nvPicPr>
                <p:cNvPr id="22" name="Picture 21"/>
                <p:cNvPicPr>
                  <a:picLocks noChangeAspect="1"/>
                </p:cNvPicPr>
                <p:nvPr userDrawn="1"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926092" y="4405918"/>
                  <a:ext cx="457372" cy="646854"/>
                </a:xfrm>
                <a:prstGeom prst="rect">
                  <a:avLst/>
                </a:prstGeom>
              </p:spPr>
            </p:pic>
          </p:grpSp>
          <p:sp>
            <p:nvSpPr>
              <p:cNvPr id="20" name="Rectangle 19"/>
              <p:cNvSpPr/>
              <p:nvPr userDrawn="1"/>
            </p:nvSpPr>
            <p:spPr>
              <a:xfrm>
                <a:off x="1721887" y="4590245"/>
                <a:ext cx="292727" cy="262921"/>
              </a:xfrm>
              <a:prstGeom prst="rect">
                <a:avLst/>
              </a:prstGeom>
              <a:solidFill>
                <a:srgbClr val="DDE3F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8" name="TextBox 17"/>
            <p:cNvSpPr txBox="1"/>
            <p:nvPr userDrawn="1"/>
          </p:nvSpPr>
          <p:spPr>
            <a:xfrm>
              <a:off x="608592" y="6653170"/>
              <a:ext cx="1232033" cy="598191"/>
            </a:xfrm>
            <a:prstGeom prst="rect">
              <a:avLst/>
            </a:prstGeom>
            <a:noFill/>
          </p:spPr>
          <p:txBody>
            <a:bodyPr wrap="none" lIns="104726" tIns="52363" rIns="104726" bIns="52363" rtlCol="0">
              <a:spAutoFit/>
            </a:bodyPr>
            <a:lstStyle/>
            <a:p>
              <a:r>
                <a:rPr lang="en-GB" sz="3200" b="1" dirty="0" err="1">
                  <a:solidFill>
                    <a:schemeClr val="bg1">
                      <a:lumMod val="65000"/>
                    </a:schemeClr>
                  </a:solidFill>
                  <a:latin typeface="Arial Rounded MT Bold" pitchFamily="34" charset="0"/>
                </a:rPr>
                <a:t>rame</a:t>
              </a:r>
              <a:endParaRPr lang="en-GB" sz="3200" b="1" dirty="0">
                <a:solidFill>
                  <a:schemeClr val="bg1">
                    <a:lumMod val="65000"/>
                  </a:schemeClr>
                </a:solidFill>
                <a:latin typeface="Arial Rounded MT Bold" pitchFamily="34" charset="0"/>
              </a:endParaRPr>
            </a:p>
          </p:txBody>
        </p:sp>
      </p:grpSp>
      <p:sp>
        <p:nvSpPr>
          <p:cNvPr id="27" name="Oval 26"/>
          <p:cNvSpPr/>
          <p:nvPr userDrawn="1"/>
        </p:nvSpPr>
        <p:spPr>
          <a:xfrm>
            <a:off x="8932058" y="7333916"/>
            <a:ext cx="260607" cy="260607"/>
          </a:xfrm>
          <a:prstGeom prst="ellipse">
            <a:avLst/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noFill/>
              </a:ln>
            </a:endParaRP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434816" y="7335284"/>
            <a:ext cx="1224136" cy="2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640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</p:sldLayoutIdLst>
  <p:txStyles>
    <p:titleStyle>
      <a:lvl1pPr algn="ctr" defTabSz="1047262" rtl="0" eaLnBrk="1" latinLnBrk="0" hangingPunct="1">
        <a:spcBef>
          <a:spcPct val="0"/>
        </a:spcBef>
        <a:buNone/>
        <a:defRPr lang="en-GB" sz="2100" b="1" kern="1200" dirty="0" smtClean="0">
          <a:solidFill>
            <a:schemeClr val="tx2">
              <a:lumMod val="25000"/>
            </a:schemeClr>
          </a:solidFill>
          <a:effectLst/>
          <a:latin typeface="+mn-lt"/>
          <a:ea typeface="+mj-ea"/>
          <a:cs typeface="+mj-cs"/>
        </a:defRPr>
      </a:lvl1pPr>
    </p:titleStyle>
    <p:bodyStyle>
      <a:lvl1pPr marL="0" indent="0" algn="l" defTabSz="1047262" rtl="0" eaLnBrk="1" latinLnBrk="0" hangingPunct="1">
        <a:spcBef>
          <a:spcPct val="20000"/>
        </a:spcBef>
        <a:buFont typeface="Arial" pitchFamily="34" charset="0"/>
        <a:buNone/>
        <a:defRPr sz="27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409087" indent="-409087" algn="l" defTabSz="1047262" rtl="0" eaLnBrk="1" latinLnBrk="0" hangingPunct="1">
        <a:spcBef>
          <a:spcPct val="20000"/>
        </a:spcBef>
        <a:buClr>
          <a:srgbClr val="579CE7"/>
        </a:buClr>
        <a:buFont typeface="Wingdings" pitchFamily="2" charset="2"/>
        <a:buChar char="n"/>
        <a:defRPr sz="27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714539" indent="-305452" algn="l" defTabSz="1047262" rtl="0" eaLnBrk="1" latinLnBrk="0" hangingPunct="1">
        <a:spcBef>
          <a:spcPct val="20000"/>
        </a:spcBef>
        <a:buClr>
          <a:srgbClr val="579CE7"/>
        </a:buClr>
        <a:buFont typeface="Arial" pitchFamily="34" charset="0"/>
        <a:buChar char="•"/>
        <a:defRPr sz="21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832709" indent="-261816" algn="l" defTabSz="104726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356340" indent="-261816" algn="l" defTabSz="104726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879971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03603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27234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0865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3631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7262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0893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4525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8156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787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65418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89049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4599" y="80951"/>
            <a:ext cx="3423273" cy="6814280"/>
          </a:xfrm>
          <a:prstGeom prst="roundRect">
            <a:avLst>
              <a:gd name="adj" fmla="val 5189"/>
            </a:avLst>
          </a:prstGeom>
          <a:solidFill>
            <a:schemeClr val="tx2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z="63500" extrusionH="127000" contourW="63500">
            <a:bevelT w="63500" h="152400" prst="slope"/>
            <a:extrusionClr>
              <a:schemeClr val="accent1"/>
            </a:extrusionClr>
            <a:contourClr>
              <a:schemeClr val="bg2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04726" tIns="52363" rIns="104726" bIns="52363" rtlCol="0" anchor="ctr"/>
          <a:lstStyle/>
          <a:p>
            <a:pPr algn="ctr"/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268802" y="448418"/>
            <a:ext cx="3109825" cy="67191"/>
            <a:chOff x="305950" y="507163"/>
            <a:chExt cx="4812564" cy="82274"/>
          </a:xfrm>
        </p:grpSpPr>
        <p:sp>
          <p:nvSpPr>
            <p:cNvPr id="6" name="Freeform 5"/>
            <p:cNvSpPr/>
            <p:nvPr/>
          </p:nvSpPr>
          <p:spPr>
            <a:xfrm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Freeform 6"/>
            <p:cNvSpPr/>
            <p:nvPr/>
          </p:nvSpPr>
          <p:spPr>
            <a:xfrm rot="10800000"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3630060" y="80951"/>
            <a:ext cx="3423273" cy="6814280"/>
          </a:xfrm>
          <a:prstGeom prst="roundRect">
            <a:avLst>
              <a:gd name="adj" fmla="val 5189"/>
            </a:avLst>
          </a:prstGeom>
          <a:solidFill>
            <a:schemeClr val="tx2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z="63500" extrusionH="127000" contourW="63500">
            <a:bevelT w="63500" h="152400" prst="slope"/>
            <a:extrusionClr>
              <a:schemeClr val="accent1"/>
            </a:extrusionClr>
            <a:contourClr>
              <a:schemeClr val="bg2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04726" tIns="52363" rIns="104726" bIns="52363" rtlCol="0" anchor="ctr"/>
          <a:lstStyle/>
          <a:p>
            <a:pPr algn="ctr"/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>
            <a:off x="3804263" y="448418"/>
            <a:ext cx="3109825" cy="67191"/>
            <a:chOff x="305950" y="507163"/>
            <a:chExt cx="4812564" cy="82274"/>
          </a:xfrm>
        </p:grpSpPr>
        <p:sp>
          <p:nvSpPr>
            <p:cNvPr id="12" name="Freeform 11"/>
            <p:cNvSpPr/>
            <p:nvPr/>
          </p:nvSpPr>
          <p:spPr>
            <a:xfrm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Freeform 12"/>
            <p:cNvSpPr/>
            <p:nvPr/>
          </p:nvSpPr>
          <p:spPr>
            <a:xfrm rot="10800000"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6" name="Rounded Rectangle 15"/>
          <p:cNvSpPr/>
          <p:nvPr/>
        </p:nvSpPr>
        <p:spPr>
          <a:xfrm>
            <a:off x="7165521" y="80951"/>
            <a:ext cx="3423273" cy="6814280"/>
          </a:xfrm>
          <a:prstGeom prst="roundRect">
            <a:avLst>
              <a:gd name="adj" fmla="val 5189"/>
            </a:avLst>
          </a:prstGeom>
          <a:solidFill>
            <a:schemeClr val="tx2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z="63500" extrusionH="127000" contourW="63500">
            <a:bevelT w="63500" h="152400" prst="slope"/>
            <a:extrusionClr>
              <a:schemeClr val="accent1"/>
            </a:extrusionClr>
            <a:contourClr>
              <a:schemeClr val="bg2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04726" tIns="52363" rIns="104726" bIns="52363" rtlCol="0" anchor="ctr"/>
          <a:lstStyle/>
          <a:p>
            <a:pPr algn="ctr"/>
            <a:endParaRPr lang="en-GB"/>
          </a:p>
        </p:txBody>
      </p:sp>
      <p:grpSp>
        <p:nvGrpSpPr>
          <p:cNvPr id="17" name="Group 16"/>
          <p:cNvGrpSpPr/>
          <p:nvPr/>
        </p:nvGrpSpPr>
        <p:grpSpPr>
          <a:xfrm>
            <a:off x="7339724" y="448418"/>
            <a:ext cx="3109825" cy="67191"/>
            <a:chOff x="305950" y="507163"/>
            <a:chExt cx="4812564" cy="82274"/>
          </a:xfrm>
        </p:grpSpPr>
        <p:sp>
          <p:nvSpPr>
            <p:cNvPr id="18" name="Freeform 17"/>
            <p:cNvSpPr/>
            <p:nvPr/>
          </p:nvSpPr>
          <p:spPr>
            <a:xfrm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Freeform 18"/>
            <p:cNvSpPr/>
            <p:nvPr/>
          </p:nvSpPr>
          <p:spPr>
            <a:xfrm rot="10800000"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PMI – Plus / Minus / Interesting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1325979" y="50483"/>
            <a:ext cx="79861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soft" dir="t">
                <a:rot lat="0" lon="0" rev="18600000"/>
              </a:lightRig>
            </a:scene3d>
            <a:sp3d extrusionH="57150" contourW="6350" prstMaterial="metal">
              <a:bevelT w="127000" h="31750"/>
              <a:extrusionClr>
                <a:schemeClr val="accent1"/>
              </a:extrusionClr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b="1" dirty="0">
                <a:ln w="0"/>
                <a:solidFill>
                  <a:schemeClr val="accent6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Plus</a:t>
            </a:r>
            <a:endParaRPr lang="en-US" sz="2800" b="1" dirty="0">
              <a:ln w="0"/>
              <a:solidFill>
                <a:schemeClr val="accent6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Wingdings" pitchFamily="2" charset="2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26612" y="35307"/>
            <a:ext cx="1114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soft" dir="t">
                <a:rot lat="0" lon="0" rev="18600000"/>
              </a:lightRig>
            </a:scene3d>
            <a:sp3d extrusionH="57150" contourW="6350" prstMaterial="metal">
              <a:bevelT w="127000" h="31750"/>
              <a:extrusionClr>
                <a:schemeClr val="accent1"/>
              </a:extrusionClr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b="1" dirty="0">
                <a:ln w="0"/>
                <a:solidFill>
                  <a:schemeClr val="accent6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Minus</a:t>
            </a:r>
            <a:endParaRPr lang="en-US" sz="2800" b="1" dirty="0">
              <a:ln w="0"/>
              <a:solidFill>
                <a:schemeClr val="accent6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Wingdings" pitchFamily="2" charset="2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957244" y="20131"/>
            <a:ext cx="17911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soft" dir="t">
                <a:rot lat="0" lon="0" rev="18600000"/>
              </a:lightRig>
            </a:scene3d>
            <a:sp3d extrusionH="57150" contourW="6350" prstMaterial="metal">
              <a:bevelT w="127000" h="31750"/>
              <a:extrusionClr>
                <a:schemeClr val="accent1"/>
              </a:extrusionClr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b="1" dirty="0">
                <a:ln w="0"/>
                <a:solidFill>
                  <a:schemeClr val="accent6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Interesting</a:t>
            </a:r>
            <a:endParaRPr lang="en-US" sz="2800" b="1" dirty="0">
              <a:ln w="0"/>
              <a:solidFill>
                <a:schemeClr val="accent6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00508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4599" y="80951"/>
            <a:ext cx="3423273" cy="6814280"/>
          </a:xfrm>
          <a:prstGeom prst="roundRect">
            <a:avLst>
              <a:gd name="adj" fmla="val 5189"/>
            </a:avLst>
          </a:prstGeom>
          <a:solidFill>
            <a:schemeClr val="tx2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z="63500" extrusionH="127000" contourW="63500">
            <a:bevelT w="63500" h="152400" prst="slope"/>
            <a:extrusionClr>
              <a:schemeClr val="accent1"/>
            </a:extrusionClr>
            <a:contourClr>
              <a:schemeClr val="bg2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04726" tIns="52363" rIns="104726" bIns="52363" rtlCol="0" anchor="ctr"/>
          <a:lstStyle/>
          <a:p>
            <a:pPr algn="ctr"/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268802" y="448418"/>
            <a:ext cx="3109825" cy="67191"/>
            <a:chOff x="305950" y="507163"/>
            <a:chExt cx="4812564" cy="82274"/>
          </a:xfrm>
        </p:grpSpPr>
        <p:sp>
          <p:nvSpPr>
            <p:cNvPr id="6" name="Freeform 5"/>
            <p:cNvSpPr/>
            <p:nvPr/>
          </p:nvSpPr>
          <p:spPr>
            <a:xfrm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Freeform 6"/>
            <p:cNvSpPr/>
            <p:nvPr/>
          </p:nvSpPr>
          <p:spPr>
            <a:xfrm rot="10800000"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3630060" y="80951"/>
            <a:ext cx="3423273" cy="6814280"/>
          </a:xfrm>
          <a:prstGeom prst="roundRect">
            <a:avLst>
              <a:gd name="adj" fmla="val 5189"/>
            </a:avLst>
          </a:prstGeom>
          <a:solidFill>
            <a:schemeClr val="tx2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z="63500" extrusionH="127000" contourW="63500">
            <a:bevelT w="63500" h="152400" prst="slope"/>
            <a:extrusionClr>
              <a:schemeClr val="accent1"/>
            </a:extrusionClr>
            <a:contourClr>
              <a:schemeClr val="bg2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04726" tIns="52363" rIns="104726" bIns="52363" rtlCol="0" anchor="ctr"/>
          <a:lstStyle/>
          <a:p>
            <a:pPr algn="ctr"/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>
            <a:off x="3804263" y="448418"/>
            <a:ext cx="3109825" cy="67191"/>
            <a:chOff x="305950" y="507163"/>
            <a:chExt cx="4812564" cy="82274"/>
          </a:xfrm>
        </p:grpSpPr>
        <p:sp>
          <p:nvSpPr>
            <p:cNvPr id="12" name="Freeform 11"/>
            <p:cNvSpPr/>
            <p:nvPr/>
          </p:nvSpPr>
          <p:spPr>
            <a:xfrm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Freeform 12"/>
            <p:cNvSpPr/>
            <p:nvPr/>
          </p:nvSpPr>
          <p:spPr>
            <a:xfrm rot="10800000"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6" name="Rounded Rectangle 15"/>
          <p:cNvSpPr/>
          <p:nvPr/>
        </p:nvSpPr>
        <p:spPr>
          <a:xfrm>
            <a:off x="7165521" y="80951"/>
            <a:ext cx="3423273" cy="6814280"/>
          </a:xfrm>
          <a:prstGeom prst="roundRect">
            <a:avLst>
              <a:gd name="adj" fmla="val 5189"/>
            </a:avLst>
          </a:prstGeom>
          <a:solidFill>
            <a:schemeClr val="tx2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z="63500" extrusionH="127000" contourW="63500">
            <a:bevelT w="63500" h="152400" prst="slope"/>
            <a:extrusionClr>
              <a:schemeClr val="accent1"/>
            </a:extrusionClr>
            <a:contourClr>
              <a:schemeClr val="bg2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04726" tIns="52363" rIns="104726" bIns="52363" rtlCol="0" anchor="ctr"/>
          <a:lstStyle/>
          <a:p>
            <a:pPr algn="ctr"/>
            <a:endParaRPr lang="en-GB"/>
          </a:p>
        </p:txBody>
      </p:sp>
      <p:grpSp>
        <p:nvGrpSpPr>
          <p:cNvPr id="17" name="Group 16"/>
          <p:cNvGrpSpPr/>
          <p:nvPr/>
        </p:nvGrpSpPr>
        <p:grpSpPr>
          <a:xfrm>
            <a:off x="7339724" y="448418"/>
            <a:ext cx="3109825" cy="67191"/>
            <a:chOff x="305950" y="507163"/>
            <a:chExt cx="4812564" cy="82274"/>
          </a:xfrm>
        </p:grpSpPr>
        <p:sp>
          <p:nvSpPr>
            <p:cNvPr id="18" name="Freeform 17"/>
            <p:cNvSpPr/>
            <p:nvPr/>
          </p:nvSpPr>
          <p:spPr>
            <a:xfrm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Freeform 18"/>
            <p:cNvSpPr/>
            <p:nvPr/>
          </p:nvSpPr>
          <p:spPr>
            <a:xfrm rot="10800000"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PMI – Plus / Minus / Interesting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1325979" y="50483"/>
            <a:ext cx="79861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soft" dir="t">
                <a:rot lat="0" lon="0" rev="18600000"/>
              </a:lightRig>
            </a:scene3d>
            <a:sp3d extrusionH="57150" contourW="6350" prstMaterial="metal">
              <a:bevelT w="127000" h="31750"/>
              <a:extrusionClr>
                <a:schemeClr val="accent1"/>
              </a:extrusionClr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b="1" dirty="0">
                <a:ln w="0"/>
                <a:solidFill>
                  <a:schemeClr val="accent6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Plus</a:t>
            </a:r>
            <a:endParaRPr lang="en-US" sz="2800" b="1" dirty="0">
              <a:ln w="0"/>
              <a:solidFill>
                <a:schemeClr val="accent6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Wingdings" pitchFamily="2" charset="2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26612" y="35307"/>
            <a:ext cx="1114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soft" dir="t">
                <a:rot lat="0" lon="0" rev="18600000"/>
              </a:lightRig>
            </a:scene3d>
            <a:sp3d extrusionH="57150" contourW="6350" prstMaterial="metal">
              <a:bevelT w="127000" h="31750"/>
              <a:extrusionClr>
                <a:schemeClr val="accent1"/>
              </a:extrusionClr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b="1" dirty="0">
                <a:ln w="0"/>
                <a:solidFill>
                  <a:schemeClr val="accent6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Minus</a:t>
            </a:r>
            <a:endParaRPr lang="en-US" sz="2800" b="1" dirty="0">
              <a:ln w="0"/>
              <a:solidFill>
                <a:schemeClr val="accent6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Wingdings" pitchFamily="2" charset="2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957244" y="20131"/>
            <a:ext cx="17911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soft" dir="t">
                <a:rot lat="0" lon="0" rev="18600000"/>
              </a:lightRig>
            </a:scene3d>
            <a:sp3d extrusionH="57150" contourW="6350" prstMaterial="metal">
              <a:bevelT w="127000" h="31750"/>
              <a:extrusionClr>
                <a:schemeClr val="accent1"/>
              </a:extrusionClr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b="1" dirty="0">
                <a:ln w="0"/>
                <a:solidFill>
                  <a:schemeClr val="accent6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Interesting</a:t>
            </a:r>
            <a:endParaRPr lang="en-US" sz="2800" b="1" dirty="0">
              <a:ln w="0"/>
              <a:solidFill>
                <a:schemeClr val="accent6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53571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4599" y="80951"/>
            <a:ext cx="3423273" cy="4510024"/>
          </a:xfrm>
          <a:prstGeom prst="roundRect">
            <a:avLst>
              <a:gd name="adj" fmla="val 5189"/>
            </a:avLst>
          </a:prstGeom>
          <a:solidFill>
            <a:schemeClr val="tx2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z="63500" extrusionH="127000" contourW="63500">
            <a:bevelT w="63500" h="152400" prst="slope"/>
            <a:extrusionClr>
              <a:schemeClr val="accent1"/>
            </a:extrusionClr>
            <a:contourClr>
              <a:schemeClr val="bg2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04726" tIns="52363" rIns="104726" bIns="52363" rtlCol="0" anchor="ctr"/>
          <a:lstStyle/>
          <a:p>
            <a:pPr algn="ctr"/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268802" y="448418"/>
            <a:ext cx="3109825" cy="67191"/>
            <a:chOff x="305950" y="507163"/>
            <a:chExt cx="4812564" cy="82274"/>
          </a:xfrm>
        </p:grpSpPr>
        <p:sp>
          <p:nvSpPr>
            <p:cNvPr id="6" name="Freeform 5"/>
            <p:cNvSpPr/>
            <p:nvPr/>
          </p:nvSpPr>
          <p:spPr>
            <a:xfrm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Freeform 6"/>
            <p:cNvSpPr/>
            <p:nvPr/>
          </p:nvSpPr>
          <p:spPr>
            <a:xfrm rot="10800000"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3630060" y="80951"/>
            <a:ext cx="3423273" cy="4510024"/>
          </a:xfrm>
          <a:prstGeom prst="roundRect">
            <a:avLst>
              <a:gd name="adj" fmla="val 5189"/>
            </a:avLst>
          </a:prstGeom>
          <a:solidFill>
            <a:schemeClr val="tx2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z="63500" extrusionH="127000" contourW="63500">
            <a:bevelT w="63500" h="152400" prst="slope"/>
            <a:extrusionClr>
              <a:schemeClr val="accent1"/>
            </a:extrusionClr>
            <a:contourClr>
              <a:schemeClr val="bg2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04726" tIns="52363" rIns="104726" bIns="52363" rtlCol="0" anchor="ctr"/>
          <a:lstStyle/>
          <a:p>
            <a:pPr algn="ctr"/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>
            <a:off x="3804263" y="448418"/>
            <a:ext cx="3109825" cy="67191"/>
            <a:chOff x="305950" y="507163"/>
            <a:chExt cx="4812564" cy="82274"/>
          </a:xfrm>
        </p:grpSpPr>
        <p:sp>
          <p:nvSpPr>
            <p:cNvPr id="12" name="Freeform 11"/>
            <p:cNvSpPr/>
            <p:nvPr/>
          </p:nvSpPr>
          <p:spPr>
            <a:xfrm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Freeform 12"/>
            <p:cNvSpPr/>
            <p:nvPr/>
          </p:nvSpPr>
          <p:spPr>
            <a:xfrm rot="10800000"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6" name="Rounded Rectangle 15"/>
          <p:cNvSpPr/>
          <p:nvPr/>
        </p:nvSpPr>
        <p:spPr>
          <a:xfrm>
            <a:off x="7165521" y="80951"/>
            <a:ext cx="3423273" cy="4510024"/>
          </a:xfrm>
          <a:prstGeom prst="roundRect">
            <a:avLst>
              <a:gd name="adj" fmla="val 5189"/>
            </a:avLst>
          </a:prstGeom>
          <a:solidFill>
            <a:schemeClr val="tx2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z="63500" extrusionH="127000" contourW="63500">
            <a:bevelT w="63500" h="152400" prst="slope"/>
            <a:extrusionClr>
              <a:schemeClr val="accent1"/>
            </a:extrusionClr>
            <a:contourClr>
              <a:schemeClr val="bg2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04726" tIns="52363" rIns="104726" bIns="52363" rtlCol="0" anchor="ctr"/>
          <a:lstStyle/>
          <a:p>
            <a:pPr algn="ctr"/>
            <a:endParaRPr lang="en-GB"/>
          </a:p>
        </p:txBody>
      </p:sp>
      <p:grpSp>
        <p:nvGrpSpPr>
          <p:cNvPr id="17" name="Group 16"/>
          <p:cNvGrpSpPr/>
          <p:nvPr/>
        </p:nvGrpSpPr>
        <p:grpSpPr>
          <a:xfrm>
            <a:off x="7339724" y="448418"/>
            <a:ext cx="3109825" cy="67191"/>
            <a:chOff x="305950" y="507163"/>
            <a:chExt cx="4812564" cy="82274"/>
          </a:xfrm>
        </p:grpSpPr>
        <p:sp>
          <p:nvSpPr>
            <p:cNvPr id="18" name="Freeform 17"/>
            <p:cNvSpPr/>
            <p:nvPr/>
          </p:nvSpPr>
          <p:spPr>
            <a:xfrm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Freeform 18"/>
            <p:cNvSpPr/>
            <p:nvPr/>
          </p:nvSpPr>
          <p:spPr>
            <a:xfrm rot="10800000"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PMI – Adapted</a:t>
            </a:r>
          </a:p>
        </p:txBody>
      </p:sp>
      <p:sp>
        <p:nvSpPr>
          <p:cNvPr id="8" name="Rectangle 7"/>
          <p:cNvSpPr/>
          <p:nvPr/>
        </p:nvSpPr>
        <p:spPr>
          <a:xfrm>
            <a:off x="1325979" y="50483"/>
            <a:ext cx="79861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soft" dir="t">
                <a:rot lat="0" lon="0" rev="18600000"/>
              </a:lightRig>
            </a:scene3d>
            <a:sp3d extrusionH="57150" contourW="6350" prstMaterial="metal">
              <a:bevelT w="127000" h="31750"/>
              <a:extrusionClr>
                <a:schemeClr val="accent1"/>
              </a:extrusionClr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b="1" dirty="0">
                <a:ln w="0"/>
                <a:solidFill>
                  <a:schemeClr val="accent6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Plus</a:t>
            </a:r>
            <a:endParaRPr lang="en-US" sz="2800" b="1" dirty="0">
              <a:ln w="0"/>
              <a:solidFill>
                <a:schemeClr val="accent6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Wingdings" pitchFamily="2" charset="2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26612" y="35307"/>
            <a:ext cx="1114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soft" dir="t">
                <a:rot lat="0" lon="0" rev="18600000"/>
              </a:lightRig>
            </a:scene3d>
            <a:sp3d extrusionH="57150" contourW="6350" prstMaterial="metal">
              <a:bevelT w="127000" h="31750"/>
              <a:extrusionClr>
                <a:schemeClr val="accent1"/>
              </a:extrusionClr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b="1" dirty="0">
                <a:ln w="0"/>
                <a:solidFill>
                  <a:schemeClr val="accent6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Minus</a:t>
            </a:r>
            <a:endParaRPr lang="en-US" sz="2800" b="1" dirty="0">
              <a:ln w="0"/>
              <a:solidFill>
                <a:schemeClr val="accent6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Wingdings" pitchFamily="2" charset="2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957244" y="20131"/>
            <a:ext cx="17911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soft" dir="t">
                <a:rot lat="0" lon="0" rev="18600000"/>
              </a:lightRig>
            </a:scene3d>
            <a:sp3d extrusionH="57150" contourW="6350" prstMaterial="metal">
              <a:bevelT w="127000" h="31750"/>
              <a:extrusionClr>
                <a:schemeClr val="accent1"/>
              </a:extrusionClr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b="1" dirty="0">
                <a:ln w="0"/>
                <a:solidFill>
                  <a:schemeClr val="accent6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Interesting</a:t>
            </a:r>
            <a:endParaRPr lang="en-US" sz="2800" b="1" dirty="0">
              <a:ln w="0"/>
              <a:solidFill>
                <a:schemeClr val="accent6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Wingdings" pitchFamily="2" charset="2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773271" y="4662983"/>
            <a:ext cx="9815523" cy="2448272"/>
          </a:xfrm>
          <a:prstGeom prst="roundRect">
            <a:avLst>
              <a:gd name="adj" fmla="val 5189"/>
            </a:avLst>
          </a:prstGeom>
          <a:solidFill>
            <a:schemeClr val="tx2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z="63500" extrusionH="127000" contourW="63500">
            <a:bevelT w="63500" h="152400" prst="slope"/>
            <a:extrusionClr>
              <a:schemeClr val="accent1"/>
            </a:extrusionClr>
            <a:contourClr>
              <a:schemeClr val="bg2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04726" tIns="52363" rIns="104726" bIns="52363" rtlCol="0" anchor="ctr"/>
          <a:lstStyle/>
          <a:p>
            <a:pPr algn="ctr"/>
            <a:endParaRPr lang="en-GB"/>
          </a:p>
        </p:txBody>
      </p:sp>
      <p:grpSp>
        <p:nvGrpSpPr>
          <p:cNvPr id="26" name="Group 25"/>
          <p:cNvGrpSpPr/>
          <p:nvPr/>
        </p:nvGrpSpPr>
        <p:grpSpPr>
          <a:xfrm>
            <a:off x="972468" y="5095031"/>
            <a:ext cx="9433048" cy="67191"/>
            <a:chOff x="305950" y="507163"/>
            <a:chExt cx="4812564" cy="82274"/>
          </a:xfrm>
        </p:grpSpPr>
        <p:sp>
          <p:nvSpPr>
            <p:cNvPr id="27" name="Freeform 26"/>
            <p:cNvSpPr/>
            <p:nvPr/>
          </p:nvSpPr>
          <p:spPr>
            <a:xfrm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Freeform 27"/>
            <p:cNvSpPr/>
            <p:nvPr/>
          </p:nvSpPr>
          <p:spPr>
            <a:xfrm rot="10800000"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9" name="Rectangle 28"/>
          <p:cNvSpPr/>
          <p:nvPr/>
        </p:nvSpPr>
        <p:spPr>
          <a:xfrm>
            <a:off x="4706245" y="4604366"/>
            <a:ext cx="194957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soft" dir="t">
                <a:rot lat="0" lon="0" rev="18600000"/>
              </a:lightRig>
            </a:scene3d>
            <a:sp3d extrusionH="57150" contourW="6350" prstMaterial="metal">
              <a:bevelT w="127000" h="31750"/>
              <a:extrusionClr>
                <a:schemeClr val="accent1"/>
              </a:extrusionClr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b="1" dirty="0">
                <a:ln w="0"/>
                <a:solidFill>
                  <a:schemeClr val="accent6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Conclusions</a:t>
            </a:r>
            <a:endParaRPr lang="en-US" sz="2800" b="1" dirty="0">
              <a:ln w="0"/>
              <a:solidFill>
                <a:schemeClr val="accent6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59760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4599" y="80951"/>
            <a:ext cx="3423273" cy="4510024"/>
          </a:xfrm>
          <a:prstGeom prst="roundRect">
            <a:avLst>
              <a:gd name="adj" fmla="val 5189"/>
            </a:avLst>
          </a:prstGeom>
          <a:solidFill>
            <a:schemeClr val="tx2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z="63500" extrusionH="127000" contourW="63500">
            <a:bevelT w="63500" h="152400" prst="slope"/>
            <a:extrusionClr>
              <a:schemeClr val="accent1"/>
            </a:extrusionClr>
            <a:contourClr>
              <a:schemeClr val="bg2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04726" tIns="52363" rIns="104726" bIns="52363" rtlCol="0" anchor="ctr"/>
          <a:lstStyle/>
          <a:p>
            <a:pPr algn="ctr"/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268802" y="448418"/>
            <a:ext cx="3109825" cy="67191"/>
            <a:chOff x="305950" y="507163"/>
            <a:chExt cx="4812564" cy="82274"/>
          </a:xfrm>
        </p:grpSpPr>
        <p:sp>
          <p:nvSpPr>
            <p:cNvPr id="6" name="Freeform 5"/>
            <p:cNvSpPr/>
            <p:nvPr/>
          </p:nvSpPr>
          <p:spPr>
            <a:xfrm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Freeform 6"/>
            <p:cNvSpPr/>
            <p:nvPr/>
          </p:nvSpPr>
          <p:spPr>
            <a:xfrm rot="10800000"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3630060" y="80951"/>
            <a:ext cx="3423273" cy="4510024"/>
          </a:xfrm>
          <a:prstGeom prst="roundRect">
            <a:avLst>
              <a:gd name="adj" fmla="val 5189"/>
            </a:avLst>
          </a:prstGeom>
          <a:solidFill>
            <a:schemeClr val="tx2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z="63500" extrusionH="127000" contourW="63500">
            <a:bevelT w="63500" h="152400" prst="slope"/>
            <a:extrusionClr>
              <a:schemeClr val="accent1"/>
            </a:extrusionClr>
            <a:contourClr>
              <a:schemeClr val="bg2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04726" tIns="52363" rIns="104726" bIns="52363" rtlCol="0" anchor="ctr"/>
          <a:lstStyle/>
          <a:p>
            <a:pPr algn="ctr"/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>
            <a:off x="3804263" y="448418"/>
            <a:ext cx="3109825" cy="67191"/>
            <a:chOff x="305950" y="507163"/>
            <a:chExt cx="4812564" cy="82274"/>
          </a:xfrm>
        </p:grpSpPr>
        <p:sp>
          <p:nvSpPr>
            <p:cNvPr id="12" name="Freeform 11"/>
            <p:cNvSpPr/>
            <p:nvPr/>
          </p:nvSpPr>
          <p:spPr>
            <a:xfrm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Freeform 12"/>
            <p:cNvSpPr/>
            <p:nvPr/>
          </p:nvSpPr>
          <p:spPr>
            <a:xfrm rot="10800000"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6" name="Rounded Rectangle 15"/>
          <p:cNvSpPr/>
          <p:nvPr/>
        </p:nvSpPr>
        <p:spPr>
          <a:xfrm>
            <a:off x="7165521" y="80951"/>
            <a:ext cx="3423273" cy="4510024"/>
          </a:xfrm>
          <a:prstGeom prst="roundRect">
            <a:avLst>
              <a:gd name="adj" fmla="val 5189"/>
            </a:avLst>
          </a:prstGeom>
          <a:solidFill>
            <a:schemeClr val="tx2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z="63500" extrusionH="127000" contourW="63500">
            <a:bevelT w="63500" h="152400" prst="slope"/>
            <a:extrusionClr>
              <a:schemeClr val="accent1"/>
            </a:extrusionClr>
            <a:contourClr>
              <a:schemeClr val="bg2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04726" tIns="52363" rIns="104726" bIns="52363" rtlCol="0" anchor="ctr"/>
          <a:lstStyle/>
          <a:p>
            <a:pPr algn="ctr"/>
            <a:endParaRPr lang="en-GB"/>
          </a:p>
        </p:txBody>
      </p:sp>
      <p:grpSp>
        <p:nvGrpSpPr>
          <p:cNvPr id="17" name="Group 16"/>
          <p:cNvGrpSpPr/>
          <p:nvPr/>
        </p:nvGrpSpPr>
        <p:grpSpPr>
          <a:xfrm>
            <a:off x="7339724" y="448418"/>
            <a:ext cx="3109825" cy="67191"/>
            <a:chOff x="305950" y="507163"/>
            <a:chExt cx="4812564" cy="82274"/>
          </a:xfrm>
        </p:grpSpPr>
        <p:sp>
          <p:nvSpPr>
            <p:cNvPr id="18" name="Freeform 17"/>
            <p:cNvSpPr/>
            <p:nvPr/>
          </p:nvSpPr>
          <p:spPr>
            <a:xfrm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Freeform 18"/>
            <p:cNvSpPr/>
            <p:nvPr/>
          </p:nvSpPr>
          <p:spPr>
            <a:xfrm rot="10800000"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PMI – Adapted</a:t>
            </a:r>
          </a:p>
        </p:txBody>
      </p:sp>
      <p:sp>
        <p:nvSpPr>
          <p:cNvPr id="8" name="Rectangle 7"/>
          <p:cNvSpPr/>
          <p:nvPr/>
        </p:nvSpPr>
        <p:spPr>
          <a:xfrm>
            <a:off x="1325979" y="50483"/>
            <a:ext cx="79861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soft" dir="t">
                <a:rot lat="0" lon="0" rev="18600000"/>
              </a:lightRig>
            </a:scene3d>
            <a:sp3d extrusionH="57150" contourW="6350" prstMaterial="metal">
              <a:bevelT w="127000" h="31750"/>
              <a:extrusionClr>
                <a:schemeClr val="accent1"/>
              </a:extrusionClr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b="1" dirty="0">
                <a:ln w="0"/>
                <a:solidFill>
                  <a:schemeClr val="accent6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Plus</a:t>
            </a:r>
            <a:endParaRPr lang="en-US" sz="2800" b="1" dirty="0">
              <a:ln w="0"/>
              <a:solidFill>
                <a:schemeClr val="accent6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Wingdings" pitchFamily="2" charset="2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26612" y="35307"/>
            <a:ext cx="1114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soft" dir="t">
                <a:rot lat="0" lon="0" rev="18600000"/>
              </a:lightRig>
            </a:scene3d>
            <a:sp3d extrusionH="57150" contourW="6350" prstMaterial="metal">
              <a:bevelT w="127000" h="31750"/>
              <a:extrusionClr>
                <a:schemeClr val="accent1"/>
              </a:extrusionClr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b="1" dirty="0">
                <a:ln w="0"/>
                <a:solidFill>
                  <a:schemeClr val="accent6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Minus</a:t>
            </a:r>
            <a:endParaRPr lang="en-US" sz="2800" b="1" dirty="0">
              <a:ln w="0"/>
              <a:solidFill>
                <a:schemeClr val="accent6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Wingdings" pitchFamily="2" charset="2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957244" y="20131"/>
            <a:ext cx="17911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soft" dir="t">
                <a:rot lat="0" lon="0" rev="18600000"/>
              </a:lightRig>
            </a:scene3d>
            <a:sp3d extrusionH="57150" contourW="6350" prstMaterial="metal">
              <a:bevelT w="127000" h="31750"/>
              <a:extrusionClr>
                <a:schemeClr val="accent1"/>
              </a:extrusionClr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b="1" dirty="0">
                <a:ln w="0"/>
                <a:solidFill>
                  <a:schemeClr val="accent6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Interesting</a:t>
            </a:r>
            <a:endParaRPr lang="en-US" sz="2800" b="1" dirty="0">
              <a:ln w="0"/>
              <a:solidFill>
                <a:schemeClr val="accent6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Wingdings" pitchFamily="2" charset="2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773271" y="4662983"/>
            <a:ext cx="9815523" cy="2448272"/>
          </a:xfrm>
          <a:prstGeom prst="roundRect">
            <a:avLst>
              <a:gd name="adj" fmla="val 5189"/>
            </a:avLst>
          </a:prstGeom>
          <a:solidFill>
            <a:schemeClr val="tx2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z="63500" extrusionH="127000" contourW="63500">
            <a:bevelT w="63500" h="152400" prst="slope"/>
            <a:extrusionClr>
              <a:schemeClr val="accent1"/>
            </a:extrusionClr>
            <a:contourClr>
              <a:schemeClr val="bg2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04726" tIns="52363" rIns="104726" bIns="52363" rtlCol="0" anchor="ctr"/>
          <a:lstStyle/>
          <a:p>
            <a:pPr algn="ctr"/>
            <a:endParaRPr lang="en-GB"/>
          </a:p>
        </p:txBody>
      </p:sp>
      <p:grpSp>
        <p:nvGrpSpPr>
          <p:cNvPr id="26" name="Group 25"/>
          <p:cNvGrpSpPr/>
          <p:nvPr/>
        </p:nvGrpSpPr>
        <p:grpSpPr>
          <a:xfrm>
            <a:off x="972468" y="5095031"/>
            <a:ext cx="9433048" cy="67191"/>
            <a:chOff x="305950" y="507163"/>
            <a:chExt cx="4812564" cy="82274"/>
          </a:xfrm>
        </p:grpSpPr>
        <p:sp>
          <p:nvSpPr>
            <p:cNvPr id="27" name="Freeform 26"/>
            <p:cNvSpPr/>
            <p:nvPr/>
          </p:nvSpPr>
          <p:spPr>
            <a:xfrm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Freeform 27"/>
            <p:cNvSpPr/>
            <p:nvPr/>
          </p:nvSpPr>
          <p:spPr>
            <a:xfrm rot="10800000">
              <a:off x="305950" y="507163"/>
              <a:ext cx="4812564" cy="82274"/>
            </a:xfrm>
            <a:custGeom>
              <a:avLst/>
              <a:gdLst>
                <a:gd name="connsiteX0" fmla="*/ 0 w 9163456"/>
                <a:gd name="connsiteY0" fmla="*/ 282102 h 282102"/>
                <a:gd name="connsiteX1" fmla="*/ 126460 w 9163456"/>
                <a:gd name="connsiteY1" fmla="*/ 126459 h 282102"/>
                <a:gd name="connsiteX2" fmla="*/ 9036996 w 9163456"/>
                <a:gd name="connsiteY2" fmla="*/ 126459 h 282102"/>
                <a:gd name="connsiteX3" fmla="*/ 9163456 w 9163456"/>
                <a:gd name="connsiteY3" fmla="*/ 9727 h 282102"/>
                <a:gd name="connsiteX4" fmla="*/ 19456 w 9163456"/>
                <a:gd name="connsiteY4" fmla="*/ 0 h 282102"/>
                <a:gd name="connsiteX5" fmla="*/ 0 w 9163456"/>
                <a:gd name="connsiteY5" fmla="*/ 282102 h 28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456" h="282102">
                  <a:moveTo>
                    <a:pt x="0" y="282102"/>
                  </a:moveTo>
                  <a:lnTo>
                    <a:pt x="126460" y="126459"/>
                  </a:lnTo>
                  <a:lnTo>
                    <a:pt x="9036996" y="126459"/>
                  </a:lnTo>
                  <a:lnTo>
                    <a:pt x="9163456" y="9727"/>
                  </a:lnTo>
                  <a:lnTo>
                    <a:pt x="19456" y="0"/>
                  </a:lnTo>
                  <a:lnTo>
                    <a:pt x="0" y="2821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9" name="Rectangle 28"/>
          <p:cNvSpPr/>
          <p:nvPr/>
        </p:nvSpPr>
        <p:spPr>
          <a:xfrm>
            <a:off x="4706245" y="4604366"/>
            <a:ext cx="194957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soft" dir="t">
                <a:rot lat="0" lon="0" rev="18600000"/>
              </a:lightRig>
            </a:scene3d>
            <a:sp3d extrusionH="57150" contourW="6350" prstMaterial="metal">
              <a:bevelT w="127000" h="31750"/>
              <a:extrusionClr>
                <a:schemeClr val="accent1"/>
              </a:extrusionClr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b="1" dirty="0">
                <a:ln w="0"/>
                <a:solidFill>
                  <a:schemeClr val="accent6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Conclusions</a:t>
            </a:r>
            <a:endParaRPr lang="en-US" sz="2800" b="1" dirty="0">
              <a:ln w="0"/>
              <a:solidFill>
                <a:schemeClr val="accent6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74906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Facile_Dark">
      <a:dk1>
        <a:sysClr val="windowText" lastClr="000000"/>
      </a:dk1>
      <a:lt1>
        <a:sysClr val="window" lastClr="FFFFFF"/>
      </a:lt1>
      <a:dk2>
        <a:srgbClr val="0C1B2E"/>
      </a:dk2>
      <a:lt2>
        <a:srgbClr val="000000"/>
      </a:lt2>
      <a:accent1>
        <a:srgbClr val="193A61"/>
      </a:accent1>
      <a:accent2>
        <a:srgbClr val="381414"/>
      </a:accent2>
      <a:accent3>
        <a:srgbClr val="2F3B19"/>
      </a:accent3>
      <a:accent4>
        <a:srgbClr val="231B2D"/>
      </a:accent4>
      <a:accent5>
        <a:srgbClr val="102B32"/>
      </a:accent5>
      <a:accent6>
        <a:srgbClr val="204162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iFacile_Light">
      <a:dk1>
        <a:sysClr val="windowText" lastClr="000000"/>
      </a:dk1>
      <a:lt1>
        <a:sysClr val="window" lastClr="FFFFFF"/>
      </a:lt1>
      <a:dk2>
        <a:srgbClr val="DDE3F7"/>
      </a:dk2>
      <a:lt2>
        <a:srgbClr val="C2D0E8"/>
      </a:lt2>
      <a:accent1>
        <a:srgbClr val="FBFDFF"/>
      </a:accent1>
      <a:accent2>
        <a:srgbClr val="F2DBDA"/>
      </a:accent2>
      <a:accent3>
        <a:srgbClr val="E1EBCD"/>
      </a:accent3>
      <a:accent4>
        <a:srgbClr val="E3DDEB"/>
      </a:accent4>
      <a:accent5>
        <a:srgbClr val="D3EBF1"/>
      </a:accent5>
      <a:accent6>
        <a:srgbClr val="9FC0E7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16152</TotalTime>
  <Words>34</Words>
  <Application>Microsoft Office PowerPoint</Application>
  <PresentationFormat>Custom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Rounded MT Bold</vt:lpstr>
      <vt:lpstr>Calibri</vt:lpstr>
      <vt:lpstr>Wingdings</vt:lpstr>
      <vt:lpstr>Office Theme</vt:lpstr>
      <vt:lpstr>1_Office Theme</vt:lpstr>
      <vt:lpstr>PMI – Plus / Minus / Interesting</vt:lpstr>
      <vt:lpstr>PMI – Plus / Minus / Interesting</vt:lpstr>
      <vt:lpstr>PMI – Adapted</vt:lpstr>
      <vt:lpstr>PMI – Adapted</vt:lpstr>
    </vt:vector>
  </TitlesOfParts>
  <Company>Tesseract 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Mike_M3802</dc:creator>
  <cp:lastModifiedBy>Mike Clargo</cp:lastModifiedBy>
  <cp:revision>141</cp:revision>
  <cp:lastPrinted>2011-02-27T10:51:17Z</cp:lastPrinted>
  <dcterms:created xsi:type="dcterms:W3CDTF">2010-10-08T16:35:13Z</dcterms:created>
  <dcterms:modified xsi:type="dcterms:W3CDTF">2017-02-17T14:47:26Z</dcterms:modified>
</cp:coreProperties>
</file>