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1520488" cy="7199313"/>
  <p:notesSz cx="6858000" cy="9144000"/>
  <p:defaultTextStyle>
    <a:defPPr>
      <a:defRPr lang="en-US"/>
    </a:defPPr>
    <a:lvl1pPr marL="0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1pPr>
    <a:lvl2pPr marL="534833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2pPr>
    <a:lvl3pPr marL="1069665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3pPr>
    <a:lvl4pPr marL="1604498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4pPr>
    <a:lvl5pPr marL="2139330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5pPr>
    <a:lvl6pPr marL="2674163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6pPr>
    <a:lvl7pPr marL="3208995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7pPr>
    <a:lvl8pPr marL="3743828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8pPr>
    <a:lvl9pPr marL="4278660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 userDrawn="1">
          <p15:clr>
            <a:srgbClr val="A4A3A4"/>
          </p15:clr>
        </p15:guide>
        <p15:guide id="2" pos="36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8E30"/>
    <a:srgbClr val="203856"/>
    <a:srgbClr val="FFFFFF"/>
    <a:srgbClr val="9FFFCA"/>
    <a:srgbClr val="00B050"/>
    <a:srgbClr val="3FA701"/>
    <a:srgbClr val="FFFF66"/>
    <a:srgbClr val="B3D34D"/>
    <a:srgbClr val="F1F1F1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87384" autoAdjust="0"/>
  </p:normalViewPr>
  <p:slideViewPr>
    <p:cSldViewPr>
      <p:cViewPr varScale="1">
        <p:scale>
          <a:sx n="107" d="100"/>
          <a:sy n="107" d="100"/>
        </p:scale>
        <p:origin x="780" y="102"/>
      </p:cViewPr>
      <p:guideLst>
        <p:guide orient="horz" pos="2268"/>
        <p:guide pos="36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45E60-A47D-4151-94E8-F2CF160FA9DF}" type="datetimeFigureOut">
              <a:rPr lang="en-GB" smtClean="0"/>
              <a:t>11/04/2017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465F0-3908-4DC6-A0AD-8CA783C6D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21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534833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1069665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604498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2139330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2674163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3208995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3743828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4278660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037" y="2236454"/>
            <a:ext cx="9792415" cy="154318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073" y="4079611"/>
            <a:ext cx="8064342" cy="18398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9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99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9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9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9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9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9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9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5425-6CA1-44F6-899B-7345DEBB9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794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5425-6CA1-44F6-899B-7345DEBB9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573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024" y="1679840"/>
            <a:ext cx="5088216" cy="4751214"/>
          </a:xfrm>
        </p:spPr>
        <p:txBody>
          <a:bodyPr/>
          <a:lstStyle>
            <a:lvl1pPr>
              <a:defRPr sz="2939"/>
            </a:lvl1pPr>
            <a:lvl2pPr>
              <a:defRPr sz="2520"/>
            </a:lvl2pPr>
            <a:lvl3pPr>
              <a:defRPr sz="2100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6248" y="1679840"/>
            <a:ext cx="5088216" cy="4751214"/>
          </a:xfrm>
        </p:spPr>
        <p:txBody>
          <a:bodyPr/>
          <a:lstStyle>
            <a:lvl1pPr>
              <a:defRPr sz="2939"/>
            </a:lvl1pPr>
            <a:lvl2pPr>
              <a:defRPr sz="2520"/>
            </a:lvl2pPr>
            <a:lvl3pPr>
              <a:defRPr sz="2100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5425-6CA1-44F6-899B-7345DEBB9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922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5425-6CA1-44F6-899B-7345DEBB9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596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5425-6CA1-44F6-899B-7345DEBB9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741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001" y="6368012"/>
            <a:ext cx="3685405" cy="854516"/>
          </a:xfrm>
          <a:prstGeom prst="rect">
            <a:avLst/>
          </a:prstGeom>
        </p:spPr>
      </p:pic>
      <p:grpSp>
        <p:nvGrpSpPr>
          <p:cNvPr id="24" name="Group 23"/>
          <p:cNvGrpSpPr/>
          <p:nvPr userDrawn="1"/>
        </p:nvGrpSpPr>
        <p:grpSpPr>
          <a:xfrm>
            <a:off x="3639404" y="6932655"/>
            <a:ext cx="7817540" cy="147312"/>
            <a:chOff x="3419872" y="6381328"/>
            <a:chExt cx="5401866" cy="140328"/>
          </a:xfrm>
        </p:grpSpPr>
        <p:sp>
          <p:nvSpPr>
            <p:cNvPr id="21" name="Rectangle 20"/>
            <p:cNvSpPr/>
            <p:nvPr userDrawn="1"/>
          </p:nvSpPr>
          <p:spPr>
            <a:xfrm>
              <a:off x="3419872" y="6381328"/>
              <a:ext cx="1008112" cy="140328"/>
            </a:xfrm>
            <a:prstGeom prst="rect">
              <a:avLst/>
            </a:prstGeom>
            <a:solidFill>
              <a:srgbClr val="F474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4518310" y="6381328"/>
              <a:ext cx="1008112" cy="140328"/>
            </a:xfrm>
            <a:prstGeom prst="rect">
              <a:avLst/>
            </a:prstGeom>
            <a:solidFill>
              <a:srgbClr val="F4D5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  <p:sp>
          <p:nvSpPr>
            <p:cNvPr id="26" name="Rectangle 25"/>
            <p:cNvSpPr/>
            <p:nvPr userDrawn="1"/>
          </p:nvSpPr>
          <p:spPr>
            <a:xfrm>
              <a:off x="5616748" y="6381328"/>
              <a:ext cx="1008112" cy="140328"/>
            </a:xfrm>
            <a:prstGeom prst="rect">
              <a:avLst/>
            </a:prstGeom>
            <a:solidFill>
              <a:srgbClr val="80D5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  <p:sp>
          <p:nvSpPr>
            <p:cNvPr id="27" name="Rectangle 26"/>
            <p:cNvSpPr/>
            <p:nvPr userDrawn="1"/>
          </p:nvSpPr>
          <p:spPr>
            <a:xfrm>
              <a:off x="6715186" y="6381328"/>
              <a:ext cx="1008112" cy="140328"/>
            </a:xfrm>
            <a:prstGeom prst="rect">
              <a:avLst/>
            </a:prstGeom>
            <a:solidFill>
              <a:srgbClr val="3FA7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  <p:sp>
          <p:nvSpPr>
            <p:cNvPr id="28" name="Rectangle 27"/>
            <p:cNvSpPr/>
            <p:nvPr userDrawn="1"/>
          </p:nvSpPr>
          <p:spPr>
            <a:xfrm>
              <a:off x="7813626" y="6381328"/>
              <a:ext cx="1008112" cy="140328"/>
            </a:xfrm>
            <a:prstGeom prst="rect">
              <a:avLst/>
            </a:prstGeom>
            <a:solidFill>
              <a:srgbClr val="35AF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6025" y="122436"/>
            <a:ext cx="10368439" cy="982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25" y="1488738"/>
            <a:ext cx="10368439" cy="4942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6912" y="6814663"/>
            <a:ext cx="2688114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40">
                <a:solidFill>
                  <a:schemeClr val="bg1"/>
                </a:solidFill>
              </a:defRPr>
            </a:lvl1pPr>
          </a:lstStyle>
          <a:p>
            <a:fld id="{ACB55425-6CA1-44F6-899B-7345DEBB98B2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31" name="Group 30"/>
          <p:cNvGrpSpPr/>
          <p:nvPr userDrawn="1"/>
        </p:nvGrpSpPr>
        <p:grpSpPr>
          <a:xfrm>
            <a:off x="3642403" y="6840323"/>
            <a:ext cx="7817540" cy="26454"/>
            <a:chOff x="3419872" y="6381328"/>
            <a:chExt cx="5401866" cy="140328"/>
          </a:xfrm>
          <a:solidFill>
            <a:srgbClr val="818181"/>
          </a:solidFill>
        </p:grpSpPr>
        <p:sp>
          <p:nvSpPr>
            <p:cNvPr id="32" name="Rectangle 31"/>
            <p:cNvSpPr/>
            <p:nvPr userDrawn="1"/>
          </p:nvSpPr>
          <p:spPr>
            <a:xfrm>
              <a:off x="3419872" y="6381328"/>
              <a:ext cx="1008112" cy="1403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  <p:sp>
          <p:nvSpPr>
            <p:cNvPr id="33" name="Rectangle 32"/>
            <p:cNvSpPr/>
            <p:nvPr userDrawn="1"/>
          </p:nvSpPr>
          <p:spPr>
            <a:xfrm>
              <a:off x="4518310" y="6381328"/>
              <a:ext cx="1008112" cy="1403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  <p:sp>
          <p:nvSpPr>
            <p:cNvPr id="34" name="Rectangle 33"/>
            <p:cNvSpPr/>
            <p:nvPr userDrawn="1"/>
          </p:nvSpPr>
          <p:spPr>
            <a:xfrm>
              <a:off x="5616748" y="6381328"/>
              <a:ext cx="1008112" cy="1403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  <p:sp>
          <p:nvSpPr>
            <p:cNvPr id="35" name="Rectangle 34"/>
            <p:cNvSpPr/>
            <p:nvPr userDrawn="1"/>
          </p:nvSpPr>
          <p:spPr>
            <a:xfrm>
              <a:off x="6715186" y="6381328"/>
              <a:ext cx="1008112" cy="1403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  <p:sp>
          <p:nvSpPr>
            <p:cNvPr id="36" name="Rectangle 35"/>
            <p:cNvSpPr/>
            <p:nvPr userDrawn="1"/>
          </p:nvSpPr>
          <p:spPr>
            <a:xfrm>
              <a:off x="7813626" y="6381328"/>
              <a:ext cx="1008112" cy="1403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</p:grpSp>
    </p:spTree>
    <p:extLst>
      <p:ext uri="{BB962C8B-B14F-4D97-AF65-F5344CB8AC3E}">
        <p14:creationId xmlns:p14="http://schemas.microsoft.com/office/powerpoint/2010/main" val="3876265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txStyles>
    <p:titleStyle>
      <a:lvl1pPr algn="l" defTabSz="959937" rtl="0" eaLnBrk="1" latinLnBrk="0" hangingPunct="1">
        <a:spcBef>
          <a:spcPct val="0"/>
        </a:spcBef>
        <a:buNone/>
        <a:defRPr sz="3779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59937" rtl="0" eaLnBrk="1" latinLnBrk="0" hangingPunct="1">
        <a:spcBef>
          <a:spcPct val="20000"/>
        </a:spcBef>
        <a:buFont typeface="Arial" pitchFamily="34" charset="0"/>
        <a:buNone/>
        <a:defRPr sz="2520" b="1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471636" indent="-471636" algn="l" defTabSz="959937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125000"/>
        <a:buFontTx/>
        <a:buBlip>
          <a:blip r:embed="rId8"/>
        </a:buBlip>
        <a:defRPr sz="252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846611" indent="-374976" algn="l" defTabSz="959937" rtl="0" eaLnBrk="1" latinLnBrk="0" hangingPunct="1">
        <a:spcBef>
          <a:spcPct val="20000"/>
        </a:spcBef>
        <a:buClr>
          <a:srgbClr val="00B0F0"/>
        </a:buClr>
        <a:buFontTx/>
        <a:buBlip>
          <a:blip r:embed="rId9"/>
        </a:buBlip>
        <a:defRPr sz="21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79890" indent="-239984" algn="l" defTabSz="959937" rtl="0" eaLnBrk="1" latinLnBrk="0" hangingPunct="1">
        <a:spcBef>
          <a:spcPct val="20000"/>
        </a:spcBef>
        <a:buFont typeface="Arial" pitchFamily="34" charset="0"/>
        <a:buChar char="–"/>
        <a:defRPr sz="189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159859" indent="-239984" algn="l" defTabSz="959937" rtl="0" eaLnBrk="1" latinLnBrk="0" hangingPunct="1">
        <a:spcBef>
          <a:spcPct val="20000"/>
        </a:spcBef>
        <a:buFont typeface="Arial" pitchFamily="34" charset="0"/>
        <a:buChar char="»"/>
        <a:defRPr sz="1890" i="1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639827" indent="-239984" algn="l" defTabSz="95993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96" indent="-239984" algn="l" defTabSz="95993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64" indent="-239984" algn="l" defTabSz="95993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33" indent="-239984" algn="l" defTabSz="95993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1" name="Group 4"/>
          <p:cNvGrpSpPr>
            <a:grpSpLocks/>
          </p:cNvGrpSpPr>
          <p:nvPr/>
        </p:nvGrpSpPr>
        <p:grpSpPr bwMode="auto">
          <a:xfrm>
            <a:off x="3455988" y="647328"/>
            <a:ext cx="4246261" cy="5199503"/>
            <a:chOff x="3700" y="1104"/>
            <a:chExt cx="2511" cy="3075"/>
          </a:xfrm>
        </p:grpSpPr>
        <p:sp>
          <p:nvSpPr>
            <p:cNvPr id="17427" name="Freeform 5"/>
            <p:cNvSpPr>
              <a:spLocks/>
            </p:cNvSpPr>
            <p:nvPr/>
          </p:nvSpPr>
          <p:spPr bwMode="auto">
            <a:xfrm rot="1570117">
              <a:off x="3898" y="1870"/>
              <a:ext cx="2115" cy="2109"/>
            </a:xfrm>
            <a:custGeom>
              <a:avLst/>
              <a:gdLst>
                <a:gd name="T0" fmla="*/ 2700 w 745"/>
                <a:gd name="T1" fmla="*/ 17 h 743"/>
                <a:gd name="T2" fmla="*/ 2112 w 745"/>
                <a:gd name="T3" fmla="*/ 128 h 743"/>
                <a:gd name="T4" fmla="*/ 1578 w 745"/>
                <a:gd name="T5" fmla="*/ 363 h 743"/>
                <a:gd name="T6" fmla="*/ 1096 w 745"/>
                <a:gd name="T7" fmla="*/ 676 h 743"/>
                <a:gd name="T8" fmla="*/ 684 w 745"/>
                <a:gd name="T9" fmla="*/ 1079 h 743"/>
                <a:gd name="T10" fmla="*/ 372 w 745"/>
                <a:gd name="T11" fmla="*/ 1564 h 743"/>
                <a:gd name="T12" fmla="*/ 136 w 745"/>
                <a:gd name="T13" fmla="*/ 2103 h 743"/>
                <a:gd name="T14" fmla="*/ 26 w 745"/>
                <a:gd name="T15" fmla="*/ 2682 h 743"/>
                <a:gd name="T16" fmla="*/ 26 w 745"/>
                <a:gd name="T17" fmla="*/ 3304 h 743"/>
                <a:gd name="T18" fmla="*/ 136 w 745"/>
                <a:gd name="T19" fmla="*/ 3883 h 743"/>
                <a:gd name="T20" fmla="*/ 372 w 745"/>
                <a:gd name="T21" fmla="*/ 4422 h 743"/>
                <a:gd name="T22" fmla="*/ 684 w 745"/>
                <a:gd name="T23" fmla="*/ 4891 h 743"/>
                <a:gd name="T24" fmla="*/ 1096 w 745"/>
                <a:gd name="T25" fmla="*/ 5302 h 743"/>
                <a:gd name="T26" fmla="*/ 1578 w 745"/>
                <a:gd name="T27" fmla="*/ 5623 h 743"/>
                <a:gd name="T28" fmla="*/ 2112 w 745"/>
                <a:gd name="T29" fmla="*/ 5850 h 743"/>
                <a:gd name="T30" fmla="*/ 2700 w 745"/>
                <a:gd name="T31" fmla="*/ 5969 h 743"/>
                <a:gd name="T32" fmla="*/ 3313 w 745"/>
                <a:gd name="T33" fmla="*/ 5969 h 743"/>
                <a:gd name="T34" fmla="*/ 3901 w 745"/>
                <a:gd name="T35" fmla="*/ 5850 h 743"/>
                <a:gd name="T36" fmla="*/ 4440 w 745"/>
                <a:gd name="T37" fmla="*/ 5623 h 743"/>
                <a:gd name="T38" fmla="*/ 4909 w 745"/>
                <a:gd name="T39" fmla="*/ 5302 h 743"/>
                <a:gd name="T40" fmla="*/ 5320 w 745"/>
                <a:gd name="T41" fmla="*/ 4891 h 743"/>
                <a:gd name="T42" fmla="*/ 5641 w 745"/>
                <a:gd name="T43" fmla="*/ 4422 h 743"/>
                <a:gd name="T44" fmla="*/ 5868 w 745"/>
                <a:gd name="T45" fmla="*/ 3883 h 743"/>
                <a:gd name="T46" fmla="*/ 5987 w 745"/>
                <a:gd name="T47" fmla="*/ 3304 h 743"/>
                <a:gd name="T48" fmla="*/ 5987 w 745"/>
                <a:gd name="T49" fmla="*/ 2682 h 743"/>
                <a:gd name="T50" fmla="*/ 5868 w 745"/>
                <a:gd name="T51" fmla="*/ 2103 h 743"/>
                <a:gd name="T52" fmla="*/ 5641 w 745"/>
                <a:gd name="T53" fmla="*/ 1564 h 743"/>
                <a:gd name="T54" fmla="*/ 5320 w 745"/>
                <a:gd name="T55" fmla="*/ 1079 h 743"/>
                <a:gd name="T56" fmla="*/ 4909 w 745"/>
                <a:gd name="T57" fmla="*/ 676 h 743"/>
                <a:gd name="T58" fmla="*/ 4440 w 745"/>
                <a:gd name="T59" fmla="*/ 363 h 743"/>
                <a:gd name="T60" fmla="*/ 3901 w 745"/>
                <a:gd name="T61" fmla="*/ 128 h 743"/>
                <a:gd name="T62" fmla="*/ 3313 w 745"/>
                <a:gd name="T63" fmla="*/ 17 h 74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45"/>
                <a:gd name="T97" fmla="*/ 0 h 743"/>
                <a:gd name="T98" fmla="*/ 745 w 745"/>
                <a:gd name="T99" fmla="*/ 743 h 74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45" h="743">
                  <a:moveTo>
                    <a:pt x="373" y="0"/>
                  </a:moveTo>
                  <a:lnTo>
                    <a:pt x="335" y="2"/>
                  </a:lnTo>
                  <a:lnTo>
                    <a:pt x="298" y="7"/>
                  </a:lnTo>
                  <a:lnTo>
                    <a:pt x="262" y="16"/>
                  </a:lnTo>
                  <a:lnTo>
                    <a:pt x="228" y="28"/>
                  </a:lnTo>
                  <a:lnTo>
                    <a:pt x="196" y="45"/>
                  </a:lnTo>
                  <a:lnTo>
                    <a:pt x="165" y="63"/>
                  </a:lnTo>
                  <a:lnTo>
                    <a:pt x="136" y="84"/>
                  </a:lnTo>
                  <a:lnTo>
                    <a:pt x="110" y="108"/>
                  </a:lnTo>
                  <a:lnTo>
                    <a:pt x="85" y="134"/>
                  </a:lnTo>
                  <a:lnTo>
                    <a:pt x="63" y="163"/>
                  </a:lnTo>
                  <a:lnTo>
                    <a:pt x="46" y="194"/>
                  </a:lnTo>
                  <a:lnTo>
                    <a:pt x="30" y="226"/>
                  </a:lnTo>
                  <a:lnTo>
                    <a:pt x="17" y="261"/>
                  </a:lnTo>
                  <a:lnTo>
                    <a:pt x="7" y="296"/>
                  </a:lnTo>
                  <a:lnTo>
                    <a:pt x="3" y="333"/>
                  </a:lnTo>
                  <a:lnTo>
                    <a:pt x="0" y="371"/>
                  </a:lnTo>
                  <a:lnTo>
                    <a:pt x="3" y="410"/>
                  </a:lnTo>
                  <a:lnTo>
                    <a:pt x="7" y="446"/>
                  </a:lnTo>
                  <a:lnTo>
                    <a:pt x="17" y="482"/>
                  </a:lnTo>
                  <a:lnTo>
                    <a:pt x="30" y="516"/>
                  </a:lnTo>
                  <a:lnTo>
                    <a:pt x="46" y="549"/>
                  </a:lnTo>
                  <a:lnTo>
                    <a:pt x="63" y="579"/>
                  </a:lnTo>
                  <a:lnTo>
                    <a:pt x="85" y="607"/>
                  </a:lnTo>
                  <a:lnTo>
                    <a:pt x="110" y="633"/>
                  </a:lnTo>
                  <a:lnTo>
                    <a:pt x="136" y="658"/>
                  </a:lnTo>
                  <a:lnTo>
                    <a:pt x="165" y="680"/>
                  </a:lnTo>
                  <a:lnTo>
                    <a:pt x="196" y="698"/>
                  </a:lnTo>
                  <a:lnTo>
                    <a:pt x="228" y="713"/>
                  </a:lnTo>
                  <a:lnTo>
                    <a:pt x="262" y="726"/>
                  </a:lnTo>
                  <a:lnTo>
                    <a:pt x="298" y="736"/>
                  </a:lnTo>
                  <a:lnTo>
                    <a:pt x="335" y="741"/>
                  </a:lnTo>
                  <a:lnTo>
                    <a:pt x="373" y="743"/>
                  </a:lnTo>
                  <a:lnTo>
                    <a:pt x="411" y="741"/>
                  </a:lnTo>
                  <a:lnTo>
                    <a:pt x="448" y="736"/>
                  </a:lnTo>
                  <a:lnTo>
                    <a:pt x="484" y="726"/>
                  </a:lnTo>
                  <a:lnTo>
                    <a:pt x="517" y="713"/>
                  </a:lnTo>
                  <a:lnTo>
                    <a:pt x="551" y="698"/>
                  </a:lnTo>
                  <a:lnTo>
                    <a:pt x="581" y="680"/>
                  </a:lnTo>
                  <a:lnTo>
                    <a:pt x="609" y="658"/>
                  </a:lnTo>
                  <a:lnTo>
                    <a:pt x="637" y="633"/>
                  </a:lnTo>
                  <a:lnTo>
                    <a:pt x="660" y="607"/>
                  </a:lnTo>
                  <a:lnTo>
                    <a:pt x="682" y="579"/>
                  </a:lnTo>
                  <a:lnTo>
                    <a:pt x="700" y="549"/>
                  </a:lnTo>
                  <a:lnTo>
                    <a:pt x="715" y="516"/>
                  </a:lnTo>
                  <a:lnTo>
                    <a:pt x="728" y="482"/>
                  </a:lnTo>
                  <a:lnTo>
                    <a:pt x="738" y="446"/>
                  </a:lnTo>
                  <a:lnTo>
                    <a:pt x="743" y="410"/>
                  </a:lnTo>
                  <a:lnTo>
                    <a:pt x="745" y="371"/>
                  </a:lnTo>
                  <a:lnTo>
                    <a:pt x="743" y="333"/>
                  </a:lnTo>
                  <a:lnTo>
                    <a:pt x="738" y="296"/>
                  </a:lnTo>
                  <a:lnTo>
                    <a:pt x="728" y="261"/>
                  </a:lnTo>
                  <a:lnTo>
                    <a:pt x="715" y="226"/>
                  </a:lnTo>
                  <a:lnTo>
                    <a:pt x="700" y="194"/>
                  </a:lnTo>
                  <a:lnTo>
                    <a:pt x="682" y="163"/>
                  </a:lnTo>
                  <a:lnTo>
                    <a:pt x="660" y="134"/>
                  </a:lnTo>
                  <a:lnTo>
                    <a:pt x="637" y="108"/>
                  </a:lnTo>
                  <a:lnTo>
                    <a:pt x="609" y="84"/>
                  </a:lnTo>
                  <a:lnTo>
                    <a:pt x="581" y="63"/>
                  </a:lnTo>
                  <a:lnTo>
                    <a:pt x="551" y="45"/>
                  </a:lnTo>
                  <a:lnTo>
                    <a:pt x="517" y="28"/>
                  </a:lnTo>
                  <a:lnTo>
                    <a:pt x="484" y="16"/>
                  </a:lnTo>
                  <a:lnTo>
                    <a:pt x="448" y="7"/>
                  </a:lnTo>
                  <a:lnTo>
                    <a:pt x="411" y="2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rgbClr val="E0BA4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28" name="Freeform 6"/>
            <p:cNvSpPr>
              <a:spLocks/>
            </p:cNvSpPr>
            <p:nvPr/>
          </p:nvSpPr>
          <p:spPr bwMode="auto">
            <a:xfrm rot="1570117">
              <a:off x="4173" y="1671"/>
              <a:ext cx="1076" cy="1070"/>
            </a:xfrm>
            <a:custGeom>
              <a:avLst/>
              <a:gdLst>
                <a:gd name="T0" fmla="*/ 97 w 379"/>
                <a:gd name="T1" fmla="*/ 3037 h 377"/>
                <a:gd name="T2" fmla="*/ 97 w 379"/>
                <a:gd name="T3" fmla="*/ 3037 h 377"/>
                <a:gd name="T4" fmla="*/ 122 w 379"/>
                <a:gd name="T5" fmla="*/ 2730 h 377"/>
                <a:gd name="T6" fmla="*/ 153 w 379"/>
                <a:gd name="T7" fmla="*/ 2449 h 377"/>
                <a:gd name="T8" fmla="*/ 233 w 379"/>
                <a:gd name="T9" fmla="*/ 2160 h 377"/>
                <a:gd name="T10" fmla="*/ 338 w 379"/>
                <a:gd name="T11" fmla="*/ 1885 h 377"/>
                <a:gd name="T12" fmla="*/ 451 w 379"/>
                <a:gd name="T13" fmla="*/ 1626 h 377"/>
                <a:gd name="T14" fmla="*/ 596 w 379"/>
                <a:gd name="T15" fmla="*/ 1394 h 377"/>
                <a:gd name="T16" fmla="*/ 775 w 379"/>
                <a:gd name="T17" fmla="*/ 1161 h 377"/>
                <a:gd name="T18" fmla="*/ 968 w 379"/>
                <a:gd name="T19" fmla="*/ 951 h 377"/>
                <a:gd name="T20" fmla="*/ 1178 w 379"/>
                <a:gd name="T21" fmla="*/ 766 h 377"/>
                <a:gd name="T22" fmla="*/ 1402 w 379"/>
                <a:gd name="T23" fmla="*/ 596 h 377"/>
                <a:gd name="T24" fmla="*/ 1644 w 379"/>
                <a:gd name="T25" fmla="*/ 451 h 377"/>
                <a:gd name="T26" fmla="*/ 1902 w 379"/>
                <a:gd name="T27" fmla="*/ 324 h 377"/>
                <a:gd name="T28" fmla="*/ 2178 w 379"/>
                <a:gd name="T29" fmla="*/ 224 h 377"/>
                <a:gd name="T30" fmla="*/ 2459 w 379"/>
                <a:gd name="T31" fmla="*/ 153 h 377"/>
                <a:gd name="T32" fmla="*/ 2748 w 379"/>
                <a:gd name="T33" fmla="*/ 114 h 377"/>
                <a:gd name="T34" fmla="*/ 3055 w 379"/>
                <a:gd name="T35" fmla="*/ 96 h 377"/>
                <a:gd name="T36" fmla="*/ 3055 w 379"/>
                <a:gd name="T37" fmla="*/ 0 h 377"/>
                <a:gd name="T38" fmla="*/ 2748 w 379"/>
                <a:gd name="T39" fmla="*/ 17 h 377"/>
                <a:gd name="T40" fmla="*/ 2442 w 379"/>
                <a:gd name="T41" fmla="*/ 57 h 377"/>
                <a:gd name="T42" fmla="*/ 2152 w 379"/>
                <a:gd name="T43" fmla="*/ 128 h 377"/>
                <a:gd name="T44" fmla="*/ 1871 w 379"/>
                <a:gd name="T45" fmla="*/ 224 h 377"/>
                <a:gd name="T46" fmla="*/ 1604 w 379"/>
                <a:gd name="T47" fmla="*/ 372 h 377"/>
                <a:gd name="T48" fmla="*/ 1346 w 379"/>
                <a:gd name="T49" fmla="*/ 517 h 377"/>
                <a:gd name="T50" fmla="*/ 1121 w 379"/>
                <a:gd name="T51" fmla="*/ 693 h 377"/>
                <a:gd name="T52" fmla="*/ 903 w 379"/>
                <a:gd name="T53" fmla="*/ 894 h 377"/>
                <a:gd name="T54" fmla="*/ 693 w 379"/>
                <a:gd name="T55" fmla="*/ 1104 h 377"/>
                <a:gd name="T56" fmla="*/ 525 w 379"/>
                <a:gd name="T57" fmla="*/ 1328 h 377"/>
                <a:gd name="T58" fmla="*/ 378 w 379"/>
                <a:gd name="T59" fmla="*/ 1595 h 377"/>
                <a:gd name="T60" fmla="*/ 241 w 379"/>
                <a:gd name="T61" fmla="*/ 1853 h 377"/>
                <a:gd name="T62" fmla="*/ 136 w 379"/>
                <a:gd name="T63" fmla="*/ 2134 h 377"/>
                <a:gd name="T64" fmla="*/ 65 w 379"/>
                <a:gd name="T65" fmla="*/ 2424 h 377"/>
                <a:gd name="T66" fmla="*/ 26 w 379"/>
                <a:gd name="T67" fmla="*/ 2730 h 377"/>
                <a:gd name="T68" fmla="*/ 0 w 379"/>
                <a:gd name="T69" fmla="*/ 3037 h 377"/>
                <a:gd name="T70" fmla="*/ 0 w 379"/>
                <a:gd name="T71" fmla="*/ 3037 h 377"/>
                <a:gd name="T72" fmla="*/ 97 w 379"/>
                <a:gd name="T73" fmla="*/ 3037 h 37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79"/>
                <a:gd name="T112" fmla="*/ 0 h 377"/>
                <a:gd name="T113" fmla="*/ 379 w 379"/>
                <a:gd name="T114" fmla="*/ 377 h 37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79" h="377">
                  <a:moveTo>
                    <a:pt x="12" y="377"/>
                  </a:moveTo>
                  <a:lnTo>
                    <a:pt x="12" y="377"/>
                  </a:lnTo>
                  <a:lnTo>
                    <a:pt x="15" y="339"/>
                  </a:lnTo>
                  <a:lnTo>
                    <a:pt x="19" y="304"/>
                  </a:lnTo>
                  <a:lnTo>
                    <a:pt x="29" y="268"/>
                  </a:lnTo>
                  <a:lnTo>
                    <a:pt x="42" y="234"/>
                  </a:lnTo>
                  <a:lnTo>
                    <a:pt x="56" y="202"/>
                  </a:lnTo>
                  <a:lnTo>
                    <a:pt x="74" y="173"/>
                  </a:lnTo>
                  <a:lnTo>
                    <a:pt x="96" y="144"/>
                  </a:lnTo>
                  <a:lnTo>
                    <a:pt x="120" y="118"/>
                  </a:lnTo>
                  <a:lnTo>
                    <a:pt x="146" y="95"/>
                  </a:lnTo>
                  <a:lnTo>
                    <a:pt x="174" y="74"/>
                  </a:lnTo>
                  <a:lnTo>
                    <a:pt x="204" y="56"/>
                  </a:lnTo>
                  <a:lnTo>
                    <a:pt x="236" y="40"/>
                  </a:lnTo>
                  <a:lnTo>
                    <a:pt x="270" y="28"/>
                  </a:lnTo>
                  <a:lnTo>
                    <a:pt x="305" y="19"/>
                  </a:lnTo>
                  <a:lnTo>
                    <a:pt x="341" y="14"/>
                  </a:lnTo>
                  <a:lnTo>
                    <a:pt x="379" y="12"/>
                  </a:lnTo>
                  <a:lnTo>
                    <a:pt x="379" y="0"/>
                  </a:lnTo>
                  <a:lnTo>
                    <a:pt x="341" y="2"/>
                  </a:lnTo>
                  <a:lnTo>
                    <a:pt x="303" y="7"/>
                  </a:lnTo>
                  <a:lnTo>
                    <a:pt x="267" y="16"/>
                  </a:lnTo>
                  <a:lnTo>
                    <a:pt x="232" y="28"/>
                  </a:lnTo>
                  <a:lnTo>
                    <a:pt x="199" y="46"/>
                  </a:lnTo>
                  <a:lnTo>
                    <a:pt x="167" y="64"/>
                  </a:lnTo>
                  <a:lnTo>
                    <a:pt x="139" y="86"/>
                  </a:lnTo>
                  <a:lnTo>
                    <a:pt x="112" y="111"/>
                  </a:lnTo>
                  <a:lnTo>
                    <a:pt x="86" y="137"/>
                  </a:lnTo>
                  <a:lnTo>
                    <a:pt x="65" y="165"/>
                  </a:lnTo>
                  <a:lnTo>
                    <a:pt x="47" y="198"/>
                  </a:lnTo>
                  <a:lnTo>
                    <a:pt x="30" y="230"/>
                  </a:lnTo>
                  <a:lnTo>
                    <a:pt x="17" y="265"/>
                  </a:lnTo>
                  <a:lnTo>
                    <a:pt x="8" y="301"/>
                  </a:lnTo>
                  <a:lnTo>
                    <a:pt x="3" y="339"/>
                  </a:lnTo>
                  <a:lnTo>
                    <a:pt x="0" y="377"/>
                  </a:lnTo>
                  <a:lnTo>
                    <a:pt x="12" y="37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29" name="Freeform 7"/>
            <p:cNvSpPr>
              <a:spLocks/>
            </p:cNvSpPr>
            <p:nvPr/>
          </p:nvSpPr>
          <p:spPr bwMode="auto">
            <a:xfrm rot="1570117">
              <a:off x="3700" y="2631"/>
              <a:ext cx="1076" cy="1073"/>
            </a:xfrm>
            <a:custGeom>
              <a:avLst/>
              <a:gdLst>
                <a:gd name="T0" fmla="*/ 3055 w 379"/>
                <a:gd name="T1" fmla="*/ 2949 h 378"/>
                <a:gd name="T2" fmla="*/ 3055 w 379"/>
                <a:gd name="T3" fmla="*/ 2949 h 378"/>
                <a:gd name="T4" fmla="*/ 2748 w 379"/>
                <a:gd name="T5" fmla="*/ 2932 h 378"/>
                <a:gd name="T6" fmla="*/ 2459 w 379"/>
                <a:gd name="T7" fmla="*/ 2893 h 378"/>
                <a:gd name="T8" fmla="*/ 2178 w 379"/>
                <a:gd name="T9" fmla="*/ 2813 h 378"/>
                <a:gd name="T10" fmla="*/ 1902 w 379"/>
                <a:gd name="T11" fmla="*/ 2708 h 378"/>
                <a:gd name="T12" fmla="*/ 1644 w 379"/>
                <a:gd name="T13" fmla="*/ 2595 h 378"/>
                <a:gd name="T14" fmla="*/ 1402 w 379"/>
                <a:gd name="T15" fmla="*/ 2450 h 378"/>
                <a:gd name="T16" fmla="*/ 1178 w 379"/>
                <a:gd name="T17" fmla="*/ 2279 h 378"/>
                <a:gd name="T18" fmla="*/ 968 w 379"/>
                <a:gd name="T19" fmla="*/ 2086 h 378"/>
                <a:gd name="T20" fmla="*/ 775 w 379"/>
                <a:gd name="T21" fmla="*/ 1876 h 378"/>
                <a:gd name="T22" fmla="*/ 596 w 379"/>
                <a:gd name="T23" fmla="*/ 1644 h 378"/>
                <a:gd name="T24" fmla="*/ 451 w 379"/>
                <a:gd name="T25" fmla="*/ 1411 h 378"/>
                <a:gd name="T26" fmla="*/ 338 w 379"/>
                <a:gd name="T27" fmla="*/ 1144 h 378"/>
                <a:gd name="T28" fmla="*/ 233 w 379"/>
                <a:gd name="T29" fmla="*/ 886 h 378"/>
                <a:gd name="T30" fmla="*/ 153 w 379"/>
                <a:gd name="T31" fmla="*/ 596 h 378"/>
                <a:gd name="T32" fmla="*/ 122 w 379"/>
                <a:gd name="T33" fmla="*/ 315 h 378"/>
                <a:gd name="T34" fmla="*/ 97 w 379"/>
                <a:gd name="T35" fmla="*/ 0 h 378"/>
                <a:gd name="T36" fmla="*/ 0 w 379"/>
                <a:gd name="T37" fmla="*/ 0 h 378"/>
                <a:gd name="T38" fmla="*/ 26 w 379"/>
                <a:gd name="T39" fmla="*/ 315 h 378"/>
                <a:gd name="T40" fmla="*/ 65 w 379"/>
                <a:gd name="T41" fmla="*/ 622 h 378"/>
                <a:gd name="T42" fmla="*/ 136 w 379"/>
                <a:gd name="T43" fmla="*/ 903 h 378"/>
                <a:gd name="T44" fmla="*/ 241 w 379"/>
                <a:gd name="T45" fmla="*/ 1184 h 378"/>
                <a:gd name="T46" fmla="*/ 378 w 379"/>
                <a:gd name="T47" fmla="*/ 1451 h 378"/>
                <a:gd name="T48" fmla="*/ 525 w 379"/>
                <a:gd name="T49" fmla="*/ 1700 h 378"/>
                <a:gd name="T50" fmla="*/ 693 w 379"/>
                <a:gd name="T51" fmla="*/ 1933 h 378"/>
                <a:gd name="T52" fmla="*/ 903 w 379"/>
                <a:gd name="T53" fmla="*/ 2143 h 378"/>
                <a:gd name="T54" fmla="*/ 1121 w 379"/>
                <a:gd name="T55" fmla="*/ 2353 h 378"/>
                <a:gd name="T56" fmla="*/ 1346 w 379"/>
                <a:gd name="T57" fmla="*/ 2529 h 378"/>
                <a:gd name="T58" fmla="*/ 1604 w 379"/>
                <a:gd name="T59" fmla="*/ 2674 h 378"/>
                <a:gd name="T60" fmla="*/ 1871 w 379"/>
                <a:gd name="T61" fmla="*/ 2805 h 378"/>
                <a:gd name="T62" fmla="*/ 2152 w 379"/>
                <a:gd name="T63" fmla="*/ 2910 h 378"/>
                <a:gd name="T64" fmla="*/ 2442 w 379"/>
                <a:gd name="T65" fmla="*/ 2989 h 378"/>
                <a:gd name="T66" fmla="*/ 2748 w 379"/>
                <a:gd name="T67" fmla="*/ 3029 h 378"/>
                <a:gd name="T68" fmla="*/ 3055 w 379"/>
                <a:gd name="T69" fmla="*/ 3046 h 378"/>
                <a:gd name="T70" fmla="*/ 3055 w 379"/>
                <a:gd name="T71" fmla="*/ 3046 h 378"/>
                <a:gd name="T72" fmla="*/ 3055 w 379"/>
                <a:gd name="T73" fmla="*/ 2949 h 37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79"/>
                <a:gd name="T112" fmla="*/ 0 h 378"/>
                <a:gd name="T113" fmla="*/ 379 w 379"/>
                <a:gd name="T114" fmla="*/ 378 h 37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79" h="378">
                  <a:moveTo>
                    <a:pt x="379" y="366"/>
                  </a:moveTo>
                  <a:lnTo>
                    <a:pt x="379" y="366"/>
                  </a:lnTo>
                  <a:lnTo>
                    <a:pt x="341" y="364"/>
                  </a:lnTo>
                  <a:lnTo>
                    <a:pt x="305" y="359"/>
                  </a:lnTo>
                  <a:lnTo>
                    <a:pt x="270" y="349"/>
                  </a:lnTo>
                  <a:lnTo>
                    <a:pt x="236" y="336"/>
                  </a:lnTo>
                  <a:lnTo>
                    <a:pt x="204" y="322"/>
                  </a:lnTo>
                  <a:lnTo>
                    <a:pt x="174" y="304"/>
                  </a:lnTo>
                  <a:lnTo>
                    <a:pt x="146" y="283"/>
                  </a:lnTo>
                  <a:lnTo>
                    <a:pt x="120" y="259"/>
                  </a:lnTo>
                  <a:lnTo>
                    <a:pt x="96" y="233"/>
                  </a:lnTo>
                  <a:lnTo>
                    <a:pt x="74" y="204"/>
                  </a:lnTo>
                  <a:lnTo>
                    <a:pt x="56" y="175"/>
                  </a:lnTo>
                  <a:lnTo>
                    <a:pt x="42" y="142"/>
                  </a:lnTo>
                  <a:lnTo>
                    <a:pt x="29" y="110"/>
                  </a:lnTo>
                  <a:lnTo>
                    <a:pt x="19" y="74"/>
                  </a:lnTo>
                  <a:lnTo>
                    <a:pt x="15" y="39"/>
                  </a:lnTo>
                  <a:lnTo>
                    <a:pt x="12" y="0"/>
                  </a:lnTo>
                  <a:lnTo>
                    <a:pt x="0" y="0"/>
                  </a:lnTo>
                  <a:lnTo>
                    <a:pt x="3" y="39"/>
                  </a:lnTo>
                  <a:lnTo>
                    <a:pt x="8" y="77"/>
                  </a:lnTo>
                  <a:lnTo>
                    <a:pt x="17" y="112"/>
                  </a:lnTo>
                  <a:lnTo>
                    <a:pt x="30" y="147"/>
                  </a:lnTo>
                  <a:lnTo>
                    <a:pt x="47" y="180"/>
                  </a:lnTo>
                  <a:lnTo>
                    <a:pt x="65" y="211"/>
                  </a:lnTo>
                  <a:lnTo>
                    <a:pt x="86" y="240"/>
                  </a:lnTo>
                  <a:lnTo>
                    <a:pt x="112" y="266"/>
                  </a:lnTo>
                  <a:lnTo>
                    <a:pt x="139" y="292"/>
                  </a:lnTo>
                  <a:lnTo>
                    <a:pt x="167" y="314"/>
                  </a:lnTo>
                  <a:lnTo>
                    <a:pt x="199" y="332"/>
                  </a:lnTo>
                  <a:lnTo>
                    <a:pt x="232" y="348"/>
                  </a:lnTo>
                  <a:lnTo>
                    <a:pt x="267" y="361"/>
                  </a:lnTo>
                  <a:lnTo>
                    <a:pt x="303" y="371"/>
                  </a:lnTo>
                  <a:lnTo>
                    <a:pt x="341" y="376"/>
                  </a:lnTo>
                  <a:lnTo>
                    <a:pt x="379" y="378"/>
                  </a:lnTo>
                  <a:lnTo>
                    <a:pt x="379" y="36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30" name="Freeform 8"/>
            <p:cNvSpPr>
              <a:spLocks/>
            </p:cNvSpPr>
            <p:nvPr/>
          </p:nvSpPr>
          <p:spPr bwMode="auto">
            <a:xfrm rot="1570117">
              <a:off x="4666" y="3106"/>
              <a:ext cx="1073" cy="1073"/>
            </a:xfrm>
            <a:custGeom>
              <a:avLst/>
              <a:gdLst>
                <a:gd name="T0" fmla="*/ 2949 w 378"/>
                <a:gd name="T1" fmla="*/ 0 h 378"/>
                <a:gd name="T2" fmla="*/ 2949 w 378"/>
                <a:gd name="T3" fmla="*/ 0 h 378"/>
                <a:gd name="T4" fmla="*/ 2932 w 378"/>
                <a:gd name="T5" fmla="*/ 315 h 378"/>
                <a:gd name="T6" fmla="*/ 2893 w 378"/>
                <a:gd name="T7" fmla="*/ 596 h 378"/>
                <a:gd name="T8" fmla="*/ 2813 w 378"/>
                <a:gd name="T9" fmla="*/ 886 h 378"/>
                <a:gd name="T10" fmla="*/ 2708 w 378"/>
                <a:gd name="T11" fmla="*/ 1144 h 378"/>
                <a:gd name="T12" fmla="*/ 2595 w 378"/>
                <a:gd name="T13" fmla="*/ 1411 h 378"/>
                <a:gd name="T14" fmla="*/ 2450 w 378"/>
                <a:gd name="T15" fmla="*/ 1644 h 378"/>
                <a:gd name="T16" fmla="*/ 2279 w 378"/>
                <a:gd name="T17" fmla="*/ 1876 h 378"/>
                <a:gd name="T18" fmla="*/ 2095 w 378"/>
                <a:gd name="T19" fmla="*/ 2086 h 378"/>
                <a:gd name="T20" fmla="*/ 1876 w 378"/>
                <a:gd name="T21" fmla="*/ 2279 h 378"/>
                <a:gd name="T22" fmla="*/ 1644 w 378"/>
                <a:gd name="T23" fmla="*/ 2450 h 378"/>
                <a:gd name="T24" fmla="*/ 1411 w 378"/>
                <a:gd name="T25" fmla="*/ 2595 h 378"/>
                <a:gd name="T26" fmla="*/ 1144 w 378"/>
                <a:gd name="T27" fmla="*/ 2708 h 378"/>
                <a:gd name="T28" fmla="*/ 886 w 378"/>
                <a:gd name="T29" fmla="*/ 2813 h 378"/>
                <a:gd name="T30" fmla="*/ 596 w 378"/>
                <a:gd name="T31" fmla="*/ 2893 h 378"/>
                <a:gd name="T32" fmla="*/ 307 w 378"/>
                <a:gd name="T33" fmla="*/ 2932 h 378"/>
                <a:gd name="T34" fmla="*/ 0 w 378"/>
                <a:gd name="T35" fmla="*/ 2949 h 378"/>
                <a:gd name="T36" fmla="*/ 0 w 378"/>
                <a:gd name="T37" fmla="*/ 3046 h 378"/>
                <a:gd name="T38" fmla="*/ 307 w 378"/>
                <a:gd name="T39" fmla="*/ 3029 h 378"/>
                <a:gd name="T40" fmla="*/ 622 w 378"/>
                <a:gd name="T41" fmla="*/ 2989 h 378"/>
                <a:gd name="T42" fmla="*/ 903 w 378"/>
                <a:gd name="T43" fmla="*/ 2910 h 378"/>
                <a:gd name="T44" fmla="*/ 1184 w 378"/>
                <a:gd name="T45" fmla="*/ 2805 h 378"/>
                <a:gd name="T46" fmla="*/ 1451 w 378"/>
                <a:gd name="T47" fmla="*/ 2674 h 378"/>
                <a:gd name="T48" fmla="*/ 1700 w 378"/>
                <a:gd name="T49" fmla="*/ 2529 h 378"/>
                <a:gd name="T50" fmla="*/ 1933 w 378"/>
                <a:gd name="T51" fmla="*/ 2353 h 378"/>
                <a:gd name="T52" fmla="*/ 2152 w 378"/>
                <a:gd name="T53" fmla="*/ 2143 h 378"/>
                <a:gd name="T54" fmla="*/ 2353 w 378"/>
                <a:gd name="T55" fmla="*/ 1933 h 378"/>
                <a:gd name="T56" fmla="*/ 2529 w 378"/>
                <a:gd name="T57" fmla="*/ 1700 h 378"/>
                <a:gd name="T58" fmla="*/ 2668 w 378"/>
                <a:gd name="T59" fmla="*/ 1451 h 378"/>
                <a:gd name="T60" fmla="*/ 2805 w 378"/>
                <a:gd name="T61" fmla="*/ 1184 h 378"/>
                <a:gd name="T62" fmla="*/ 2910 w 378"/>
                <a:gd name="T63" fmla="*/ 903 h 378"/>
                <a:gd name="T64" fmla="*/ 2989 w 378"/>
                <a:gd name="T65" fmla="*/ 622 h 378"/>
                <a:gd name="T66" fmla="*/ 3029 w 378"/>
                <a:gd name="T67" fmla="*/ 315 h 378"/>
                <a:gd name="T68" fmla="*/ 3046 w 378"/>
                <a:gd name="T69" fmla="*/ 0 h 378"/>
                <a:gd name="T70" fmla="*/ 3046 w 378"/>
                <a:gd name="T71" fmla="*/ 0 h 378"/>
                <a:gd name="T72" fmla="*/ 2949 w 378"/>
                <a:gd name="T73" fmla="*/ 0 h 37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78"/>
                <a:gd name="T112" fmla="*/ 0 h 378"/>
                <a:gd name="T113" fmla="*/ 378 w 378"/>
                <a:gd name="T114" fmla="*/ 378 h 37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78" h="378">
                  <a:moveTo>
                    <a:pt x="366" y="0"/>
                  </a:moveTo>
                  <a:lnTo>
                    <a:pt x="366" y="0"/>
                  </a:lnTo>
                  <a:lnTo>
                    <a:pt x="364" y="39"/>
                  </a:lnTo>
                  <a:lnTo>
                    <a:pt x="359" y="74"/>
                  </a:lnTo>
                  <a:lnTo>
                    <a:pt x="349" y="110"/>
                  </a:lnTo>
                  <a:lnTo>
                    <a:pt x="336" y="142"/>
                  </a:lnTo>
                  <a:lnTo>
                    <a:pt x="322" y="175"/>
                  </a:lnTo>
                  <a:lnTo>
                    <a:pt x="304" y="204"/>
                  </a:lnTo>
                  <a:lnTo>
                    <a:pt x="283" y="233"/>
                  </a:lnTo>
                  <a:lnTo>
                    <a:pt x="260" y="259"/>
                  </a:lnTo>
                  <a:lnTo>
                    <a:pt x="233" y="283"/>
                  </a:lnTo>
                  <a:lnTo>
                    <a:pt x="204" y="304"/>
                  </a:lnTo>
                  <a:lnTo>
                    <a:pt x="175" y="322"/>
                  </a:lnTo>
                  <a:lnTo>
                    <a:pt x="142" y="336"/>
                  </a:lnTo>
                  <a:lnTo>
                    <a:pt x="110" y="349"/>
                  </a:lnTo>
                  <a:lnTo>
                    <a:pt x="74" y="359"/>
                  </a:lnTo>
                  <a:lnTo>
                    <a:pt x="38" y="364"/>
                  </a:lnTo>
                  <a:lnTo>
                    <a:pt x="0" y="366"/>
                  </a:lnTo>
                  <a:lnTo>
                    <a:pt x="0" y="378"/>
                  </a:lnTo>
                  <a:lnTo>
                    <a:pt x="38" y="376"/>
                  </a:lnTo>
                  <a:lnTo>
                    <a:pt x="77" y="371"/>
                  </a:lnTo>
                  <a:lnTo>
                    <a:pt x="112" y="361"/>
                  </a:lnTo>
                  <a:lnTo>
                    <a:pt x="147" y="348"/>
                  </a:lnTo>
                  <a:lnTo>
                    <a:pt x="180" y="332"/>
                  </a:lnTo>
                  <a:lnTo>
                    <a:pt x="211" y="314"/>
                  </a:lnTo>
                  <a:lnTo>
                    <a:pt x="240" y="292"/>
                  </a:lnTo>
                  <a:lnTo>
                    <a:pt x="267" y="266"/>
                  </a:lnTo>
                  <a:lnTo>
                    <a:pt x="292" y="240"/>
                  </a:lnTo>
                  <a:lnTo>
                    <a:pt x="314" y="211"/>
                  </a:lnTo>
                  <a:lnTo>
                    <a:pt x="331" y="180"/>
                  </a:lnTo>
                  <a:lnTo>
                    <a:pt x="348" y="147"/>
                  </a:lnTo>
                  <a:lnTo>
                    <a:pt x="361" y="112"/>
                  </a:lnTo>
                  <a:lnTo>
                    <a:pt x="371" y="77"/>
                  </a:lnTo>
                  <a:lnTo>
                    <a:pt x="376" y="39"/>
                  </a:lnTo>
                  <a:lnTo>
                    <a:pt x="378" y="0"/>
                  </a:lnTo>
                  <a:lnTo>
                    <a:pt x="36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31" name="Freeform 9"/>
            <p:cNvSpPr>
              <a:spLocks/>
            </p:cNvSpPr>
            <p:nvPr/>
          </p:nvSpPr>
          <p:spPr bwMode="auto">
            <a:xfrm rot="1570117">
              <a:off x="5138" y="2145"/>
              <a:ext cx="1073" cy="1070"/>
            </a:xfrm>
            <a:custGeom>
              <a:avLst/>
              <a:gdLst>
                <a:gd name="T0" fmla="*/ 0 w 378"/>
                <a:gd name="T1" fmla="*/ 96 h 377"/>
                <a:gd name="T2" fmla="*/ 0 w 378"/>
                <a:gd name="T3" fmla="*/ 96 h 377"/>
                <a:gd name="T4" fmla="*/ 307 w 378"/>
                <a:gd name="T5" fmla="*/ 114 h 377"/>
                <a:gd name="T6" fmla="*/ 596 w 378"/>
                <a:gd name="T7" fmla="*/ 153 h 377"/>
                <a:gd name="T8" fmla="*/ 886 w 378"/>
                <a:gd name="T9" fmla="*/ 224 h 377"/>
                <a:gd name="T10" fmla="*/ 1144 w 378"/>
                <a:gd name="T11" fmla="*/ 324 h 377"/>
                <a:gd name="T12" fmla="*/ 1411 w 378"/>
                <a:gd name="T13" fmla="*/ 451 h 377"/>
                <a:gd name="T14" fmla="*/ 1644 w 378"/>
                <a:gd name="T15" fmla="*/ 596 h 377"/>
                <a:gd name="T16" fmla="*/ 1876 w 378"/>
                <a:gd name="T17" fmla="*/ 766 h 377"/>
                <a:gd name="T18" fmla="*/ 2095 w 378"/>
                <a:gd name="T19" fmla="*/ 951 h 377"/>
                <a:gd name="T20" fmla="*/ 2279 w 378"/>
                <a:gd name="T21" fmla="*/ 1161 h 377"/>
                <a:gd name="T22" fmla="*/ 2450 w 378"/>
                <a:gd name="T23" fmla="*/ 1394 h 377"/>
                <a:gd name="T24" fmla="*/ 2595 w 378"/>
                <a:gd name="T25" fmla="*/ 1626 h 377"/>
                <a:gd name="T26" fmla="*/ 2708 w 378"/>
                <a:gd name="T27" fmla="*/ 1885 h 377"/>
                <a:gd name="T28" fmla="*/ 2813 w 378"/>
                <a:gd name="T29" fmla="*/ 2160 h 377"/>
                <a:gd name="T30" fmla="*/ 2893 w 378"/>
                <a:gd name="T31" fmla="*/ 2449 h 377"/>
                <a:gd name="T32" fmla="*/ 2932 w 378"/>
                <a:gd name="T33" fmla="*/ 2730 h 377"/>
                <a:gd name="T34" fmla="*/ 2949 w 378"/>
                <a:gd name="T35" fmla="*/ 3037 h 377"/>
                <a:gd name="T36" fmla="*/ 3046 w 378"/>
                <a:gd name="T37" fmla="*/ 3037 h 377"/>
                <a:gd name="T38" fmla="*/ 3029 w 378"/>
                <a:gd name="T39" fmla="*/ 2730 h 377"/>
                <a:gd name="T40" fmla="*/ 2989 w 378"/>
                <a:gd name="T41" fmla="*/ 2424 h 377"/>
                <a:gd name="T42" fmla="*/ 2910 w 378"/>
                <a:gd name="T43" fmla="*/ 2134 h 377"/>
                <a:gd name="T44" fmla="*/ 2805 w 378"/>
                <a:gd name="T45" fmla="*/ 1853 h 377"/>
                <a:gd name="T46" fmla="*/ 2668 w 378"/>
                <a:gd name="T47" fmla="*/ 1595 h 377"/>
                <a:gd name="T48" fmla="*/ 2529 w 378"/>
                <a:gd name="T49" fmla="*/ 1328 h 377"/>
                <a:gd name="T50" fmla="*/ 2353 w 378"/>
                <a:gd name="T51" fmla="*/ 1104 h 377"/>
                <a:gd name="T52" fmla="*/ 2152 w 378"/>
                <a:gd name="T53" fmla="*/ 894 h 377"/>
                <a:gd name="T54" fmla="*/ 1933 w 378"/>
                <a:gd name="T55" fmla="*/ 693 h 377"/>
                <a:gd name="T56" fmla="*/ 1700 w 378"/>
                <a:gd name="T57" fmla="*/ 517 h 377"/>
                <a:gd name="T58" fmla="*/ 1451 w 378"/>
                <a:gd name="T59" fmla="*/ 372 h 377"/>
                <a:gd name="T60" fmla="*/ 1184 w 378"/>
                <a:gd name="T61" fmla="*/ 224 h 377"/>
                <a:gd name="T62" fmla="*/ 903 w 378"/>
                <a:gd name="T63" fmla="*/ 128 h 377"/>
                <a:gd name="T64" fmla="*/ 622 w 378"/>
                <a:gd name="T65" fmla="*/ 57 h 377"/>
                <a:gd name="T66" fmla="*/ 307 w 378"/>
                <a:gd name="T67" fmla="*/ 17 h 377"/>
                <a:gd name="T68" fmla="*/ 0 w 378"/>
                <a:gd name="T69" fmla="*/ 0 h 377"/>
                <a:gd name="T70" fmla="*/ 0 w 378"/>
                <a:gd name="T71" fmla="*/ 0 h 377"/>
                <a:gd name="T72" fmla="*/ 0 w 378"/>
                <a:gd name="T73" fmla="*/ 96 h 37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78"/>
                <a:gd name="T112" fmla="*/ 0 h 377"/>
                <a:gd name="T113" fmla="*/ 378 w 378"/>
                <a:gd name="T114" fmla="*/ 377 h 37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78" h="377">
                  <a:moveTo>
                    <a:pt x="0" y="12"/>
                  </a:moveTo>
                  <a:lnTo>
                    <a:pt x="0" y="12"/>
                  </a:lnTo>
                  <a:lnTo>
                    <a:pt x="38" y="14"/>
                  </a:lnTo>
                  <a:lnTo>
                    <a:pt x="74" y="19"/>
                  </a:lnTo>
                  <a:lnTo>
                    <a:pt x="110" y="28"/>
                  </a:lnTo>
                  <a:lnTo>
                    <a:pt x="142" y="40"/>
                  </a:lnTo>
                  <a:lnTo>
                    <a:pt x="175" y="56"/>
                  </a:lnTo>
                  <a:lnTo>
                    <a:pt x="204" y="74"/>
                  </a:lnTo>
                  <a:lnTo>
                    <a:pt x="233" y="95"/>
                  </a:lnTo>
                  <a:lnTo>
                    <a:pt x="260" y="118"/>
                  </a:lnTo>
                  <a:lnTo>
                    <a:pt x="283" y="144"/>
                  </a:lnTo>
                  <a:lnTo>
                    <a:pt x="304" y="173"/>
                  </a:lnTo>
                  <a:lnTo>
                    <a:pt x="322" y="202"/>
                  </a:lnTo>
                  <a:lnTo>
                    <a:pt x="336" y="234"/>
                  </a:lnTo>
                  <a:lnTo>
                    <a:pt x="349" y="268"/>
                  </a:lnTo>
                  <a:lnTo>
                    <a:pt x="359" y="304"/>
                  </a:lnTo>
                  <a:lnTo>
                    <a:pt x="364" y="339"/>
                  </a:lnTo>
                  <a:lnTo>
                    <a:pt x="366" y="377"/>
                  </a:lnTo>
                  <a:lnTo>
                    <a:pt x="378" y="377"/>
                  </a:lnTo>
                  <a:lnTo>
                    <a:pt x="376" y="339"/>
                  </a:lnTo>
                  <a:lnTo>
                    <a:pt x="371" y="301"/>
                  </a:lnTo>
                  <a:lnTo>
                    <a:pt x="361" y="265"/>
                  </a:lnTo>
                  <a:lnTo>
                    <a:pt x="348" y="230"/>
                  </a:lnTo>
                  <a:lnTo>
                    <a:pt x="331" y="198"/>
                  </a:lnTo>
                  <a:lnTo>
                    <a:pt x="314" y="165"/>
                  </a:lnTo>
                  <a:lnTo>
                    <a:pt x="292" y="137"/>
                  </a:lnTo>
                  <a:lnTo>
                    <a:pt x="267" y="111"/>
                  </a:lnTo>
                  <a:lnTo>
                    <a:pt x="240" y="86"/>
                  </a:lnTo>
                  <a:lnTo>
                    <a:pt x="211" y="64"/>
                  </a:lnTo>
                  <a:lnTo>
                    <a:pt x="180" y="46"/>
                  </a:lnTo>
                  <a:lnTo>
                    <a:pt x="147" y="28"/>
                  </a:lnTo>
                  <a:lnTo>
                    <a:pt x="112" y="16"/>
                  </a:lnTo>
                  <a:lnTo>
                    <a:pt x="77" y="7"/>
                  </a:lnTo>
                  <a:lnTo>
                    <a:pt x="38" y="2"/>
                  </a:lnTo>
                  <a:lnTo>
                    <a:pt x="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32" name="Freeform 10"/>
            <p:cNvSpPr>
              <a:spLocks/>
            </p:cNvSpPr>
            <p:nvPr/>
          </p:nvSpPr>
          <p:spPr bwMode="auto">
            <a:xfrm rot="1570117">
              <a:off x="4149" y="2117"/>
              <a:ext cx="1615" cy="1612"/>
            </a:xfrm>
            <a:custGeom>
              <a:avLst/>
              <a:gdLst>
                <a:gd name="T0" fmla="*/ 2529 w 569"/>
                <a:gd name="T1" fmla="*/ 4566 h 568"/>
                <a:gd name="T2" fmla="*/ 2980 w 569"/>
                <a:gd name="T3" fmla="*/ 4470 h 568"/>
                <a:gd name="T4" fmla="*/ 3383 w 569"/>
                <a:gd name="T5" fmla="*/ 4294 h 568"/>
                <a:gd name="T6" fmla="*/ 3747 w 569"/>
                <a:gd name="T7" fmla="*/ 4058 h 568"/>
                <a:gd name="T8" fmla="*/ 4062 w 569"/>
                <a:gd name="T9" fmla="*/ 3738 h 568"/>
                <a:gd name="T10" fmla="*/ 4303 w 569"/>
                <a:gd name="T11" fmla="*/ 3374 h 568"/>
                <a:gd name="T12" fmla="*/ 4479 w 569"/>
                <a:gd name="T13" fmla="*/ 2971 h 568"/>
                <a:gd name="T14" fmla="*/ 4575 w 569"/>
                <a:gd name="T15" fmla="*/ 2520 h 568"/>
                <a:gd name="T16" fmla="*/ 4575 w 569"/>
                <a:gd name="T17" fmla="*/ 2063 h 568"/>
                <a:gd name="T18" fmla="*/ 4479 w 569"/>
                <a:gd name="T19" fmla="*/ 1612 h 568"/>
                <a:gd name="T20" fmla="*/ 4303 w 569"/>
                <a:gd name="T21" fmla="*/ 1200 h 568"/>
                <a:gd name="T22" fmla="*/ 4062 w 569"/>
                <a:gd name="T23" fmla="*/ 829 h 568"/>
                <a:gd name="T24" fmla="*/ 3747 w 569"/>
                <a:gd name="T25" fmla="*/ 522 h 568"/>
                <a:gd name="T26" fmla="*/ 3383 w 569"/>
                <a:gd name="T27" fmla="*/ 272 h 568"/>
                <a:gd name="T28" fmla="*/ 2980 w 569"/>
                <a:gd name="T29" fmla="*/ 105 h 568"/>
                <a:gd name="T30" fmla="*/ 2529 w 569"/>
                <a:gd name="T31" fmla="*/ 9 h 568"/>
                <a:gd name="T32" fmla="*/ 2069 w 569"/>
                <a:gd name="T33" fmla="*/ 9 h 568"/>
                <a:gd name="T34" fmla="*/ 1621 w 569"/>
                <a:gd name="T35" fmla="*/ 105 h 568"/>
                <a:gd name="T36" fmla="*/ 1201 w 569"/>
                <a:gd name="T37" fmla="*/ 272 h 568"/>
                <a:gd name="T38" fmla="*/ 837 w 569"/>
                <a:gd name="T39" fmla="*/ 522 h 568"/>
                <a:gd name="T40" fmla="*/ 531 w 569"/>
                <a:gd name="T41" fmla="*/ 829 h 568"/>
                <a:gd name="T42" fmla="*/ 281 w 569"/>
                <a:gd name="T43" fmla="*/ 1200 h 568"/>
                <a:gd name="T44" fmla="*/ 114 w 569"/>
                <a:gd name="T45" fmla="*/ 1612 h 568"/>
                <a:gd name="T46" fmla="*/ 17 w 569"/>
                <a:gd name="T47" fmla="*/ 2063 h 568"/>
                <a:gd name="T48" fmla="*/ 17 w 569"/>
                <a:gd name="T49" fmla="*/ 2520 h 568"/>
                <a:gd name="T50" fmla="*/ 114 w 569"/>
                <a:gd name="T51" fmla="*/ 2971 h 568"/>
                <a:gd name="T52" fmla="*/ 281 w 569"/>
                <a:gd name="T53" fmla="*/ 3374 h 568"/>
                <a:gd name="T54" fmla="*/ 531 w 569"/>
                <a:gd name="T55" fmla="*/ 3738 h 568"/>
                <a:gd name="T56" fmla="*/ 837 w 569"/>
                <a:gd name="T57" fmla="*/ 4058 h 568"/>
                <a:gd name="T58" fmla="*/ 1201 w 569"/>
                <a:gd name="T59" fmla="*/ 4294 h 568"/>
                <a:gd name="T60" fmla="*/ 1621 w 569"/>
                <a:gd name="T61" fmla="*/ 4470 h 568"/>
                <a:gd name="T62" fmla="*/ 2069 w 569"/>
                <a:gd name="T63" fmla="*/ 4566 h 56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69"/>
                <a:gd name="T97" fmla="*/ 0 h 568"/>
                <a:gd name="T98" fmla="*/ 569 w 569"/>
                <a:gd name="T99" fmla="*/ 568 h 56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69" h="568">
                  <a:moveTo>
                    <a:pt x="285" y="568"/>
                  </a:moveTo>
                  <a:lnTo>
                    <a:pt x="314" y="567"/>
                  </a:lnTo>
                  <a:lnTo>
                    <a:pt x="342" y="562"/>
                  </a:lnTo>
                  <a:lnTo>
                    <a:pt x="370" y="555"/>
                  </a:lnTo>
                  <a:lnTo>
                    <a:pt x="395" y="545"/>
                  </a:lnTo>
                  <a:lnTo>
                    <a:pt x="420" y="533"/>
                  </a:lnTo>
                  <a:lnTo>
                    <a:pt x="444" y="519"/>
                  </a:lnTo>
                  <a:lnTo>
                    <a:pt x="465" y="504"/>
                  </a:lnTo>
                  <a:lnTo>
                    <a:pt x="485" y="484"/>
                  </a:lnTo>
                  <a:lnTo>
                    <a:pt x="504" y="464"/>
                  </a:lnTo>
                  <a:lnTo>
                    <a:pt x="520" y="443"/>
                  </a:lnTo>
                  <a:lnTo>
                    <a:pt x="534" y="419"/>
                  </a:lnTo>
                  <a:lnTo>
                    <a:pt x="546" y="394"/>
                  </a:lnTo>
                  <a:lnTo>
                    <a:pt x="556" y="369"/>
                  </a:lnTo>
                  <a:lnTo>
                    <a:pt x="563" y="342"/>
                  </a:lnTo>
                  <a:lnTo>
                    <a:pt x="568" y="313"/>
                  </a:lnTo>
                  <a:lnTo>
                    <a:pt x="569" y="284"/>
                  </a:lnTo>
                  <a:lnTo>
                    <a:pt x="568" y="256"/>
                  </a:lnTo>
                  <a:lnTo>
                    <a:pt x="563" y="227"/>
                  </a:lnTo>
                  <a:lnTo>
                    <a:pt x="556" y="200"/>
                  </a:lnTo>
                  <a:lnTo>
                    <a:pt x="546" y="174"/>
                  </a:lnTo>
                  <a:lnTo>
                    <a:pt x="534" y="149"/>
                  </a:lnTo>
                  <a:lnTo>
                    <a:pt x="520" y="125"/>
                  </a:lnTo>
                  <a:lnTo>
                    <a:pt x="504" y="103"/>
                  </a:lnTo>
                  <a:lnTo>
                    <a:pt x="485" y="83"/>
                  </a:lnTo>
                  <a:lnTo>
                    <a:pt x="465" y="65"/>
                  </a:lnTo>
                  <a:lnTo>
                    <a:pt x="444" y="49"/>
                  </a:lnTo>
                  <a:lnTo>
                    <a:pt x="420" y="34"/>
                  </a:lnTo>
                  <a:lnTo>
                    <a:pt x="395" y="22"/>
                  </a:lnTo>
                  <a:lnTo>
                    <a:pt x="370" y="13"/>
                  </a:lnTo>
                  <a:lnTo>
                    <a:pt x="342" y="6"/>
                  </a:lnTo>
                  <a:lnTo>
                    <a:pt x="314" y="1"/>
                  </a:lnTo>
                  <a:lnTo>
                    <a:pt x="285" y="0"/>
                  </a:lnTo>
                  <a:lnTo>
                    <a:pt x="257" y="1"/>
                  </a:lnTo>
                  <a:lnTo>
                    <a:pt x="228" y="6"/>
                  </a:lnTo>
                  <a:lnTo>
                    <a:pt x="201" y="13"/>
                  </a:lnTo>
                  <a:lnTo>
                    <a:pt x="174" y="22"/>
                  </a:lnTo>
                  <a:lnTo>
                    <a:pt x="149" y="34"/>
                  </a:lnTo>
                  <a:lnTo>
                    <a:pt x="126" y="49"/>
                  </a:lnTo>
                  <a:lnTo>
                    <a:pt x="104" y="65"/>
                  </a:lnTo>
                  <a:lnTo>
                    <a:pt x="84" y="83"/>
                  </a:lnTo>
                  <a:lnTo>
                    <a:pt x="66" y="103"/>
                  </a:lnTo>
                  <a:lnTo>
                    <a:pt x="49" y="125"/>
                  </a:lnTo>
                  <a:lnTo>
                    <a:pt x="35" y="149"/>
                  </a:lnTo>
                  <a:lnTo>
                    <a:pt x="23" y="174"/>
                  </a:lnTo>
                  <a:lnTo>
                    <a:pt x="14" y="200"/>
                  </a:lnTo>
                  <a:lnTo>
                    <a:pt x="6" y="227"/>
                  </a:lnTo>
                  <a:lnTo>
                    <a:pt x="2" y="256"/>
                  </a:lnTo>
                  <a:lnTo>
                    <a:pt x="0" y="284"/>
                  </a:lnTo>
                  <a:lnTo>
                    <a:pt x="2" y="313"/>
                  </a:lnTo>
                  <a:lnTo>
                    <a:pt x="6" y="342"/>
                  </a:lnTo>
                  <a:lnTo>
                    <a:pt x="14" y="369"/>
                  </a:lnTo>
                  <a:lnTo>
                    <a:pt x="23" y="394"/>
                  </a:lnTo>
                  <a:lnTo>
                    <a:pt x="35" y="419"/>
                  </a:lnTo>
                  <a:lnTo>
                    <a:pt x="49" y="443"/>
                  </a:lnTo>
                  <a:lnTo>
                    <a:pt x="66" y="464"/>
                  </a:lnTo>
                  <a:lnTo>
                    <a:pt x="84" y="484"/>
                  </a:lnTo>
                  <a:lnTo>
                    <a:pt x="104" y="504"/>
                  </a:lnTo>
                  <a:lnTo>
                    <a:pt x="126" y="519"/>
                  </a:lnTo>
                  <a:lnTo>
                    <a:pt x="149" y="533"/>
                  </a:lnTo>
                  <a:lnTo>
                    <a:pt x="174" y="545"/>
                  </a:lnTo>
                  <a:lnTo>
                    <a:pt x="201" y="555"/>
                  </a:lnTo>
                  <a:lnTo>
                    <a:pt x="228" y="562"/>
                  </a:lnTo>
                  <a:lnTo>
                    <a:pt x="257" y="567"/>
                  </a:lnTo>
                  <a:lnTo>
                    <a:pt x="285" y="56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33" name="Freeform 11"/>
            <p:cNvSpPr>
              <a:spLocks/>
            </p:cNvSpPr>
            <p:nvPr/>
          </p:nvSpPr>
          <p:spPr bwMode="auto">
            <a:xfrm rot="1570117">
              <a:off x="4149" y="2117"/>
              <a:ext cx="1615" cy="1612"/>
            </a:xfrm>
            <a:custGeom>
              <a:avLst/>
              <a:gdLst>
                <a:gd name="T0" fmla="*/ 2296 w 569"/>
                <a:gd name="T1" fmla="*/ 4575 h 568"/>
                <a:gd name="T2" fmla="*/ 2756 w 569"/>
                <a:gd name="T3" fmla="*/ 4527 h 568"/>
                <a:gd name="T4" fmla="*/ 3182 w 569"/>
                <a:gd name="T5" fmla="*/ 4390 h 568"/>
                <a:gd name="T6" fmla="*/ 3576 w 569"/>
                <a:gd name="T7" fmla="*/ 4180 h 568"/>
                <a:gd name="T8" fmla="*/ 3908 w 569"/>
                <a:gd name="T9" fmla="*/ 3899 h 568"/>
                <a:gd name="T10" fmla="*/ 4189 w 569"/>
                <a:gd name="T11" fmla="*/ 3567 h 568"/>
                <a:gd name="T12" fmla="*/ 4399 w 569"/>
                <a:gd name="T13" fmla="*/ 3173 h 568"/>
                <a:gd name="T14" fmla="*/ 4536 w 569"/>
                <a:gd name="T15" fmla="*/ 2756 h 568"/>
                <a:gd name="T16" fmla="*/ 4584 w 569"/>
                <a:gd name="T17" fmla="*/ 2287 h 568"/>
                <a:gd name="T18" fmla="*/ 4575 w 569"/>
                <a:gd name="T19" fmla="*/ 2063 h 568"/>
                <a:gd name="T20" fmla="*/ 4479 w 569"/>
                <a:gd name="T21" fmla="*/ 1612 h 568"/>
                <a:gd name="T22" fmla="*/ 4303 w 569"/>
                <a:gd name="T23" fmla="*/ 1200 h 568"/>
                <a:gd name="T24" fmla="*/ 4062 w 569"/>
                <a:gd name="T25" fmla="*/ 829 h 568"/>
                <a:gd name="T26" fmla="*/ 3747 w 569"/>
                <a:gd name="T27" fmla="*/ 522 h 568"/>
                <a:gd name="T28" fmla="*/ 3383 w 569"/>
                <a:gd name="T29" fmla="*/ 272 h 568"/>
                <a:gd name="T30" fmla="*/ 2980 w 569"/>
                <a:gd name="T31" fmla="*/ 105 h 568"/>
                <a:gd name="T32" fmla="*/ 2529 w 569"/>
                <a:gd name="T33" fmla="*/ 9 h 568"/>
                <a:gd name="T34" fmla="*/ 2296 w 569"/>
                <a:gd name="T35" fmla="*/ 0 h 568"/>
                <a:gd name="T36" fmla="*/ 1836 w 569"/>
                <a:gd name="T37" fmla="*/ 48 h 568"/>
                <a:gd name="T38" fmla="*/ 1402 w 569"/>
                <a:gd name="T39" fmla="*/ 176 h 568"/>
                <a:gd name="T40" fmla="*/ 1016 w 569"/>
                <a:gd name="T41" fmla="*/ 394 h 568"/>
                <a:gd name="T42" fmla="*/ 676 w 569"/>
                <a:gd name="T43" fmla="*/ 670 h 568"/>
                <a:gd name="T44" fmla="*/ 395 w 569"/>
                <a:gd name="T45" fmla="*/ 1007 h 568"/>
                <a:gd name="T46" fmla="*/ 184 w 569"/>
                <a:gd name="T47" fmla="*/ 1402 h 568"/>
                <a:gd name="T48" fmla="*/ 48 w 569"/>
                <a:gd name="T49" fmla="*/ 1828 h 568"/>
                <a:gd name="T50" fmla="*/ 0 w 569"/>
                <a:gd name="T51" fmla="*/ 2287 h 568"/>
                <a:gd name="T52" fmla="*/ 17 w 569"/>
                <a:gd name="T53" fmla="*/ 2520 h 568"/>
                <a:gd name="T54" fmla="*/ 114 w 569"/>
                <a:gd name="T55" fmla="*/ 2971 h 568"/>
                <a:gd name="T56" fmla="*/ 281 w 569"/>
                <a:gd name="T57" fmla="*/ 3374 h 568"/>
                <a:gd name="T58" fmla="*/ 531 w 569"/>
                <a:gd name="T59" fmla="*/ 3738 h 568"/>
                <a:gd name="T60" fmla="*/ 837 w 569"/>
                <a:gd name="T61" fmla="*/ 4058 h 568"/>
                <a:gd name="T62" fmla="*/ 1201 w 569"/>
                <a:gd name="T63" fmla="*/ 4294 h 568"/>
                <a:gd name="T64" fmla="*/ 1621 w 569"/>
                <a:gd name="T65" fmla="*/ 4470 h 568"/>
                <a:gd name="T66" fmla="*/ 2069 w 569"/>
                <a:gd name="T67" fmla="*/ 4566 h 56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569"/>
                <a:gd name="T103" fmla="*/ 0 h 568"/>
                <a:gd name="T104" fmla="*/ 569 w 569"/>
                <a:gd name="T105" fmla="*/ 568 h 56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569" h="568">
                  <a:moveTo>
                    <a:pt x="285" y="568"/>
                  </a:moveTo>
                  <a:lnTo>
                    <a:pt x="285" y="568"/>
                  </a:lnTo>
                  <a:lnTo>
                    <a:pt x="314" y="567"/>
                  </a:lnTo>
                  <a:lnTo>
                    <a:pt x="342" y="562"/>
                  </a:lnTo>
                  <a:lnTo>
                    <a:pt x="370" y="555"/>
                  </a:lnTo>
                  <a:lnTo>
                    <a:pt x="395" y="545"/>
                  </a:lnTo>
                  <a:lnTo>
                    <a:pt x="420" y="533"/>
                  </a:lnTo>
                  <a:lnTo>
                    <a:pt x="444" y="519"/>
                  </a:lnTo>
                  <a:lnTo>
                    <a:pt x="465" y="504"/>
                  </a:lnTo>
                  <a:lnTo>
                    <a:pt x="485" y="484"/>
                  </a:lnTo>
                  <a:lnTo>
                    <a:pt x="504" y="464"/>
                  </a:lnTo>
                  <a:lnTo>
                    <a:pt x="520" y="443"/>
                  </a:lnTo>
                  <a:lnTo>
                    <a:pt x="534" y="419"/>
                  </a:lnTo>
                  <a:lnTo>
                    <a:pt x="546" y="394"/>
                  </a:lnTo>
                  <a:lnTo>
                    <a:pt x="556" y="369"/>
                  </a:lnTo>
                  <a:lnTo>
                    <a:pt x="563" y="342"/>
                  </a:lnTo>
                  <a:lnTo>
                    <a:pt x="568" y="313"/>
                  </a:lnTo>
                  <a:lnTo>
                    <a:pt x="569" y="284"/>
                  </a:lnTo>
                  <a:lnTo>
                    <a:pt x="568" y="256"/>
                  </a:lnTo>
                  <a:lnTo>
                    <a:pt x="563" y="227"/>
                  </a:lnTo>
                  <a:lnTo>
                    <a:pt x="556" y="200"/>
                  </a:lnTo>
                  <a:lnTo>
                    <a:pt x="546" y="174"/>
                  </a:lnTo>
                  <a:lnTo>
                    <a:pt x="534" y="149"/>
                  </a:lnTo>
                  <a:lnTo>
                    <a:pt x="520" y="125"/>
                  </a:lnTo>
                  <a:lnTo>
                    <a:pt x="504" y="103"/>
                  </a:lnTo>
                  <a:lnTo>
                    <a:pt x="485" y="83"/>
                  </a:lnTo>
                  <a:lnTo>
                    <a:pt x="465" y="65"/>
                  </a:lnTo>
                  <a:lnTo>
                    <a:pt x="444" y="49"/>
                  </a:lnTo>
                  <a:lnTo>
                    <a:pt x="420" y="34"/>
                  </a:lnTo>
                  <a:lnTo>
                    <a:pt x="395" y="22"/>
                  </a:lnTo>
                  <a:lnTo>
                    <a:pt x="370" y="13"/>
                  </a:lnTo>
                  <a:lnTo>
                    <a:pt x="342" y="6"/>
                  </a:lnTo>
                  <a:lnTo>
                    <a:pt x="314" y="1"/>
                  </a:lnTo>
                  <a:lnTo>
                    <a:pt x="285" y="0"/>
                  </a:lnTo>
                  <a:lnTo>
                    <a:pt x="257" y="1"/>
                  </a:lnTo>
                  <a:lnTo>
                    <a:pt x="228" y="6"/>
                  </a:lnTo>
                  <a:lnTo>
                    <a:pt x="201" y="13"/>
                  </a:lnTo>
                  <a:lnTo>
                    <a:pt x="174" y="22"/>
                  </a:lnTo>
                  <a:lnTo>
                    <a:pt x="149" y="34"/>
                  </a:lnTo>
                  <a:lnTo>
                    <a:pt x="126" y="49"/>
                  </a:lnTo>
                  <a:lnTo>
                    <a:pt x="104" y="65"/>
                  </a:lnTo>
                  <a:lnTo>
                    <a:pt x="84" y="83"/>
                  </a:lnTo>
                  <a:lnTo>
                    <a:pt x="66" y="103"/>
                  </a:lnTo>
                  <a:lnTo>
                    <a:pt x="49" y="125"/>
                  </a:lnTo>
                  <a:lnTo>
                    <a:pt x="35" y="149"/>
                  </a:lnTo>
                  <a:lnTo>
                    <a:pt x="23" y="174"/>
                  </a:lnTo>
                  <a:lnTo>
                    <a:pt x="14" y="200"/>
                  </a:lnTo>
                  <a:lnTo>
                    <a:pt x="6" y="227"/>
                  </a:lnTo>
                  <a:lnTo>
                    <a:pt x="2" y="256"/>
                  </a:lnTo>
                  <a:lnTo>
                    <a:pt x="0" y="284"/>
                  </a:lnTo>
                  <a:lnTo>
                    <a:pt x="2" y="313"/>
                  </a:lnTo>
                  <a:lnTo>
                    <a:pt x="6" y="342"/>
                  </a:lnTo>
                  <a:lnTo>
                    <a:pt x="14" y="369"/>
                  </a:lnTo>
                  <a:lnTo>
                    <a:pt x="23" y="394"/>
                  </a:lnTo>
                  <a:lnTo>
                    <a:pt x="35" y="419"/>
                  </a:lnTo>
                  <a:lnTo>
                    <a:pt x="49" y="443"/>
                  </a:lnTo>
                  <a:lnTo>
                    <a:pt x="66" y="464"/>
                  </a:lnTo>
                  <a:lnTo>
                    <a:pt x="84" y="484"/>
                  </a:lnTo>
                  <a:lnTo>
                    <a:pt x="104" y="504"/>
                  </a:lnTo>
                  <a:lnTo>
                    <a:pt x="126" y="519"/>
                  </a:lnTo>
                  <a:lnTo>
                    <a:pt x="149" y="533"/>
                  </a:lnTo>
                  <a:lnTo>
                    <a:pt x="174" y="545"/>
                  </a:lnTo>
                  <a:lnTo>
                    <a:pt x="201" y="555"/>
                  </a:lnTo>
                  <a:lnTo>
                    <a:pt x="228" y="562"/>
                  </a:lnTo>
                  <a:lnTo>
                    <a:pt x="257" y="567"/>
                  </a:lnTo>
                  <a:lnTo>
                    <a:pt x="285" y="56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34" name="Line 12"/>
            <p:cNvSpPr>
              <a:spLocks noChangeShapeType="1"/>
            </p:cNvSpPr>
            <p:nvPr/>
          </p:nvSpPr>
          <p:spPr bwMode="auto">
            <a:xfrm rot="1570117">
              <a:off x="4944" y="2121"/>
              <a:ext cx="37" cy="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35" name="Line 13"/>
            <p:cNvSpPr>
              <a:spLocks noChangeShapeType="1"/>
            </p:cNvSpPr>
            <p:nvPr/>
          </p:nvSpPr>
          <p:spPr bwMode="auto">
            <a:xfrm rot="1570117">
              <a:off x="4548" y="2239"/>
              <a:ext cx="65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36" name="Line 14"/>
            <p:cNvSpPr>
              <a:spLocks noChangeShapeType="1"/>
            </p:cNvSpPr>
            <p:nvPr/>
          </p:nvSpPr>
          <p:spPr bwMode="auto">
            <a:xfrm rot="1570117">
              <a:off x="4258" y="2533"/>
              <a:ext cx="79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37" name="Line 15"/>
            <p:cNvSpPr>
              <a:spLocks noChangeShapeType="1"/>
            </p:cNvSpPr>
            <p:nvPr/>
          </p:nvSpPr>
          <p:spPr bwMode="auto">
            <a:xfrm rot="1570117" flipV="1">
              <a:off x="4155" y="2897"/>
              <a:ext cx="71" cy="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38" name="Line 16"/>
            <p:cNvSpPr>
              <a:spLocks noChangeShapeType="1"/>
            </p:cNvSpPr>
            <p:nvPr/>
          </p:nvSpPr>
          <p:spPr bwMode="auto">
            <a:xfrm rot="1570117" flipV="1">
              <a:off x="4273" y="3265"/>
              <a:ext cx="39" cy="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39" name="Line 17"/>
            <p:cNvSpPr>
              <a:spLocks noChangeShapeType="1"/>
            </p:cNvSpPr>
            <p:nvPr/>
          </p:nvSpPr>
          <p:spPr bwMode="auto">
            <a:xfrm rot="1570117" flipV="1">
              <a:off x="4567" y="3541"/>
              <a:ext cx="3" cy="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40" name="Line 18"/>
            <p:cNvSpPr>
              <a:spLocks noChangeShapeType="1"/>
            </p:cNvSpPr>
            <p:nvPr/>
          </p:nvSpPr>
          <p:spPr bwMode="auto">
            <a:xfrm rot="1570117" flipH="1" flipV="1">
              <a:off x="4932" y="3652"/>
              <a:ext cx="37" cy="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41" name="Line 19"/>
            <p:cNvSpPr>
              <a:spLocks noChangeShapeType="1"/>
            </p:cNvSpPr>
            <p:nvPr/>
          </p:nvSpPr>
          <p:spPr bwMode="auto">
            <a:xfrm rot="1570117" flipH="1" flipV="1">
              <a:off x="5298" y="3569"/>
              <a:ext cx="68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42" name="Line 20"/>
            <p:cNvSpPr>
              <a:spLocks noChangeShapeType="1"/>
            </p:cNvSpPr>
            <p:nvPr/>
          </p:nvSpPr>
          <p:spPr bwMode="auto">
            <a:xfrm rot="1570117" flipH="1" flipV="1">
              <a:off x="5575" y="3308"/>
              <a:ext cx="82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43" name="Line 21"/>
            <p:cNvSpPr>
              <a:spLocks noChangeShapeType="1"/>
            </p:cNvSpPr>
            <p:nvPr/>
          </p:nvSpPr>
          <p:spPr bwMode="auto">
            <a:xfrm rot="1570117" flipH="1">
              <a:off x="5685" y="2912"/>
              <a:ext cx="71" cy="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44" name="Line 22"/>
            <p:cNvSpPr>
              <a:spLocks noChangeShapeType="1"/>
            </p:cNvSpPr>
            <p:nvPr/>
          </p:nvSpPr>
          <p:spPr bwMode="auto">
            <a:xfrm rot="1570117" flipH="1">
              <a:off x="5600" y="2515"/>
              <a:ext cx="45" cy="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45" name="Line 23"/>
            <p:cNvSpPr>
              <a:spLocks noChangeShapeType="1"/>
            </p:cNvSpPr>
            <p:nvPr/>
          </p:nvSpPr>
          <p:spPr bwMode="auto">
            <a:xfrm rot="1570117" flipH="1">
              <a:off x="5342" y="2224"/>
              <a:ext cx="6" cy="7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46" name="Freeform 24"/>
            <p:cNvSpPr>
              <a:spLocks/>
            </p:cNvSpPr>
            <p:nvPr/>
          </p:nvSpPr>
          <p:spPr bwMode="auto">
            <a:xfrm rot="1570117">
              <a:off x="4576" y="1117"/>
              <a:ext cx="792" cy="792"/>
            </a:xfrm>
            <a:custGeom>
              <a:avLst/>
              <a:gdLst>
                <a:gd name="T0" fmla="*/ 1218 w 279"/>
                <a:gd name="T1" fmla="*/ 2248 h 279"/>
                <a:gd name="T2" fmla="*/ 1153 w 279"/>
                <a:gd name="T3" fmla="*/ 2248 h 279"/>
                <a:gd name="T4" fmla="*/ 894 w 279"/>
                <a:gd name="T5" fmla="*/ 2223 h 279"/>
                <a:gd name="T6" fmla="*/ 491 w 279"/>
                <a:gd name="T7" fmla="*/ 2055 h 279"/>
                <a:gd name="T8" fmla="*/ 193 w 279"/>
                <a:gd name="T9" fmla="*/ 1757 h 279"/>
                <a:gd name="T10" fmla="*/ 26 w 279"/>
                <a:gd name="T11" fmla="*/ 1354 h 279"/>
                <a:gd name="T12" fmla="*/ 26 w 279"/>
                <a:gd name="T13" fmla="*/ 903 h 279"/>
                <a:gd name="T14" fmla="*/ 193 w 279"/>
                <a:gd name="T15" fmla="*/ 500 h 279"/>
                <a:gd name="T16" fmla="*/ 491 w 279"/>
                <a:gd name="T17" fmla="*/ 193 h 279"/>
                <a:gd name="T18" fmla="*/ 894 w 279"/>
                <a:gd name="T19" fmla="*/ 17 h 279"/>
                <a:gd name="T20" fmla="*/ 1346 w 279"/>
                <a:gd name="T21" fmla="*/ 17 h 279"/>
                <a:gd name="T22" fmla="*/ 1749 w 279"/>
                <a:gd name="T23" fmla="*/ 193 h 279"/>
                <a:gd name="T24" fmla="*/ 2055 w 279"/>
                <a:gd name="T25" fmla="*/ 500 h 279"/>
                <a:gd name="T26" fmla="*/ 2231 w 279"/>
                <a:gd name="T27" fmla="*/ 903 h 279"/>
                <a:gd name="T28" fmla="*/ 2240 w 279"/>
                <a:gd name="T29" fmla="*/ 1223 h 279"/>
                <a:gd name="T30" fmla="*/ 2200 w 279"/>
                <a:gd name="T31" fmla="*/ 1442 h 279"/>
                <a:gd name="T32" fmla="*/ 2126 w 279"/>
                <a:gd name="T33" fmla="*/ 1627 h 279"/>
                <a:gd name="T34" fmla="*/ 2024 w 279"/>
                <a:gd name="T35" fmla="*/ 1805 h 279"/>
                <a:gd name="T36" fmla="*/ 1902 w 279"/>
                <a:gd name="T37" fmla="*/ 1854 h 279"/>
                <a:gd name="T38" fmla="*/ 1854 w 279"/>
                <a:gd name="T39" fmla="*/ 1766 h 279"/>
                <a:gd name="T40" fmla="*/ 1942 w 279"/>
                <a:gd name="T41" fmla="*/ 1587 h 279"/>
                <a:gd name="T42" fmla="*/ 2047 w 279"/>
                <a:gd name="T43" fmla="*/ 1289 h 279"/>
                <a:gd name="T44" fmla="*/ 2038 w 279"/>
                <a:gd name="T45" fmla="*/ 934 h 279"/>
                <a:gd name="T46" fmla="*/ 1893 w 279"/>
                <a:gd name="T47" fmla="*/ 605 h 279"/>
                <a:gd name="T48" fmla="*/ 1644 w 279"/>
                <a:gd name="T49" fmla="*/ 346 h 279"/>
                <a:gd name="T50" fmla="*/ 1306 w 279"/>
                <a:gd name="T51" fmla="*/ 210 h 279"/>
                <a:gd name="T52" fmla="*/ 934 w 279"/>
                <a:gd name="T53" fmla="*/ 210 h 279"/>
                <a:gd name="T54" fmla="*/ 596 w 279"/>
                <a:gd name="T55" fmla="*/ 346 h 279"/>
                <a:gd name="T56" fmla="*/ 346 w 279"/>
                <a:gd name="T57" fmla="*/ 605 h 279"/>
                <a:gd name="T58" fmla="*/ 202 w 279"/>
                <a:gd name="T59" fmla="*/ 934 h 279"/>
                <a:gd name="T60" fmla="*/ 202 w 279"/>
                <a:gd name="T61" fmla="*/ 1314 h 279"/>
                <a:gd name="T62" fmla="*/ 346 w 279"/>
                <a:gd name="T63" fmla="*/ 1652 h 279"/>
                <a:gd name="T64" fmla="*/ 596 w 279"/>
                <a:gd name="T65" fmla="*/ 1902 h 279"/>
                <a:gd name="T66" fmla="*/ 934 w 279"/>
                <a:gd name="T67" fmla="*/ 2047 h 279"/>
                <a:gd name="T68" fmla="*/ 1144 w 279"/>
                <a:gd name="T69" fmla="*/ 2064 h 279"/>
                <a:gd name="T70" fmla="*/ 1201 w 279"/>
                <a:gd name="T71" fmla="*/ 2064 h 279"/>
                <a:gd name="T72" fmla="*/ 1249 w 279"/>
                <a:gd name="T73" fmla="*/ 2112 h 279"/>
                <a:gd name="T74" fmla="*/ 1258 w 279"/>
                <a:gd name="T75" fmla="*/ 2209 h 27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79"/>
                <a:gd name="T115" fmla="*/ 0 h 279"/>
                <a:gd name="T116" fmla="*/ 279 w 279"/>
                <a:gd name="T117" fmla="*/ 279 h 27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79" h="279">
                  <a:moveTo>
                    <a:pt x="154" y="279"/>
                  </a:moveTo>
                  <a:lnTo>
                    <a:pt x="151" y="279"/>
                  </a:lnTo>
                  <a:lnTo>
                    <a:pt x="147" y="279"/>
                  </a:lnTo>
                  <a:lnTo>
                    <a:pt x="143" y="279"/>
                  </a:lnTo>
                  <a:lnTo>
                    <a:pt x="140" y="279"/>
                  </a:lnTo>
                  <a:lnTo>
                    <a:pt x="111" y="276"/>
                  </a:lnTo>
                  <a:lnTo>
                    <a:pt x="85" y="268"/>
                  </a:lnTo>
                  <a:lnTo>
                    <a:pt x="61" y="255"/>
                  </a:lnTo>
                  <a:lnTo>
                    <a:pt x="41" y="238"/>
                  </a:lnTo>
                  <a:lnTo>
                    <a:pt x="24" y="218"/>
                  </a:lnTo>
                  <a:lnTo>
                    <a:pt x="11" y="194"/>
                  </a:lnTo>
                  <a:lnTo>
                    <a:pt x="3" y="168"/>
                  </a:lnTo>
                  <a:lnTo>
                    <a:pt x="0" y="139"/>
                  </a:lnTo>
                  <a:lnTo>
                    <a:pt x="3" y="112"/>
                  </a:lnTo>
                  <a:lnTo>
                    <a:pt x="11" y="86"/>
                  </a:lnTo>
                  <a:lnTo>
                    <a:pt x="24" y="62"/>
                  </a:lnTo>
                  <a:lnTo>
                    <a:pt x="41" y="40"/>
                  </a:lnTo>
                  <a:lnTo>
                    <a:pt x="61" y="24"/>
                  </a:lnTo>
                  <a:lnTo>
                    <a:pt x="85" y="11"/>
                  </a:lnTo>
                  <a:lnTo>
                    <a:pt x="111" y="2"/>
                  </a:lnTo>
                  <a:lnTo>
                    <a:pt x="140" y="0"/>
                  </a:lnTo>
                  <a:lnTo>
                    <a:pt x="167" y="2"/>
                  </a:lnTo>
                  <a:lnTo>
                    <a:pt x="193" y="11"/>
                  </a:lnTo>
                  <a:lnTo>
                    <a:pt x="217" y="24"/>
                  </a:lnTo>
                  <a:lnTo>
                    <a:pt x="239" y="40"/>
                  </a:lnTo>
                  <a:lnTo>
                    <a:pt x="255" y="62"/>
                  </a:lnTo>
                  <a:lnTo>
                    <a:pt x="268" y="86"/>
                  </a:lnTo>
                  <a:lnTo>
                    <a:pt x="277" y="112"/>
                  </a:lnTo>
                  <a:lnTo>
                    <a:pt x="279" y="139"/>
                  </a:lnTo>
                  <a:lnTo>
                    <a:pt x="278" y="152"/>
                  </a:lnTo>
                  <a:lnTo>
                    <a:pt x="277" y="166"/>
                  </a:lnTo>
                  <a:lnTo>
                    <a:pt x="273" y="179"/>
                  </a:lnTo>
                  <a:lnTo>
                    <a:pt x="270" y="191"/>
                  </a:lnTo>
                  <a:lnTo>
                    <a:pt x="264" y="202"/>
                  </a:lnTo>
                  <a:lnTo>
                    <a:pt x="258" y="213"/>
                  </a:lnTo>
                  <a:lnTo>
                    <a:pt x="251" y="224"/>
                  </a:lnTo>
                  <a:lnTo>
                    <a:pt x="242" y="233"/>
                  </a:lnTo>
                  <a:lnTo>
                    <a:pt x="236" y="230"/>
                  </a:lnTo>
                  <a:lnTo>
                    <a:pt x="233" y="225"/>
                  </a:lnTo>
                  <a:lnTo>
                    <a:pt x="230" y="219"/>
                  </a:lnTo>
                  <a:lnTo>
                    <a:pt x="230" y="212"/>
                  </a:lnTo>
                  <a:lnTo>
                    <a:pt x="241" y="197"/>
                  </a:lnTo>
                  <a:lnTo>
                    <a:pt x="248" y="179"/>
                  </a:lnTo>
                  <a:lnTo>
                    <a:pt x="254" y="160"/>
                  </a:lnTo>
                  <a:lnTo>
                    <a:pt x="255" y="139"/>
                  </a:lnTo>
                  <a:lnTo>
                    <a:pt x="253" y="116"/>
                  </a:lnTo>
                  <a:lnTo>
                    <a:pt x="246" y="94"/>
                  </a:lnTo>
                  <a:lnTo>
                    <a:pt x="235" y="75"/>
                  </a:lnTo>
                  <a:lnTo>
                    <a:pt x="221" y="57"/>
                  </a:lnTo>
                  <a:lnTo>
                    <a:pt x="204" y="43"/>
                  </a:lnTo>
                  <a:lnTo>
                    <a:pt x="185" y="33"/>
                  </a:lnTo>
                  <a:lnTo>
                    <a:pt x="162" y="26"/>
                  </a:lnTo>
                  <a:lnTo>
                    <a:pt x="140" y="24"/>
                  </a:lnTo>
                  <a:lnTo>
                    <a:pt x="116" y="26"/>
                  </a:lnTo>
                  <a:lnTo>
                    <a:pt x="95" y="33"/>
                  </a:lnTo>
                  <a:lnTo>
                    <a:pt x="74" y="43"/>
                  </a:lnTo>
                  <a:lnTo>
                    <a:pt x="58" y="57"/>
                  </a:lnTo>
                  <a:lnTo>
                    <a:pt x="43" y="75"/>
                  </a:lnTo>
                  <a:lnTo>
                    <a:pt x="33" y="94"/>
                  </a:lnTo>
                  <a:lnTo>
                    <a:pt x="25" y="116"/>
                  </a:lnTo>
                  <a:lnTo>
                    <a:pt x="23" y="139"/>
                  </a:lnTo>
                  <a:lnTo>
                    <a:pt x="25" y="163"/>
                  </a:lnTo>
                  <a:lnTo>
                    <a:pt x="33" y="185"/>
                  </a:lnTo>
                  <a:lnTo>
                    <a:pt x="43" y="205"/>
                  </a:lnTo>
                  <a:lnTo>
                    <a:pt x="58" y="222"/>
                  </a:lnTo>
                  <a:lnTo>
                    <a:pt x="74" y="236"/>
                  </a:lnTo>
                  <a:lnTo>
                    <a:pt x="95" y="247"/>
                  </a:lnTo>
                  <a:lnTo>
                    <a:pt x="116" y="254"/>
                  </a:lnTo>
                  <a:lnTo>
                    <a:pt x="140" y="256"/>
                  </a:lnTo>
                  <a:lnTo>
                    <a:pt x="142" y="256"/>
                  </a:lnTo>
                  <a:lnTo>
                    <a:pt x="146" y="256"/>
                  </a:lnTo>
                  <a:lnTo>
                    <a:pt x="149" y="256"/>
                  </a:lnTo>
                  <a:lnTo>
                    <a:pt x="152" y="255"/>
                  </a:lnTo>
                  <a:lnTo>
                    <a:pt x="155" y="262"/>
                  </a:lnTo>
                  <a:lnTo>
                    <a:pt x="156" y="268"/>
                  </a:lnTo>
                  <a:lnTo>
                    <a:pt x="156" y="274"/>
                  </a:lnTo>
                  <a:lnTo>
                    <a:pt x="154" y="2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47" name="Freeform 25"/>
            <p:cNvSpPr>
              <a:spLocks/>
            </p:cNvSpPr>
            <p:nvPr/>
          </p:nvSpPr>
          <p:spPr bwMode="auto">
            <a:xfrm rot="1570117">
              <a:off x="4702" y="1181"/>
              <a:ext cx="687" cy="344"/>
            </a:xfrm>
            <a:custGeom>
              <a:avLst/>
              <a:gdLst>
                <a:gd name="T0" fmla="*/ 1950 w 242"/>
                <a:gd name="T1" fmla="*/ 978 h 121"/>
                <a:gd name="T2" fmla="*/ 1950 w 242"/>
                <a:gd name="T3" fmla="*/ 978 h 121"/>
                <a:gd name="T4" fmla="*/ 1933 w 242"/>
                <a:gd name="T5" fmla="*/ 785 h 121"/>
                <a:gd name="T6" fmla="*/ 1871 w 242"/>
                <a:gd name="T7" fmla="*/ 597 h 121"/>
                <a:gd name="T8" fmla="*/ 1788 w 242"/>
                <a:gd name="T9" fmla="*/ 429 h 121"/>
                <a:gd name="T10" fmla="*/ 1669 w 242"/>
                <a:gd name="T11" fmla="*/ 284 h 121"/>
                <a:gd name="T12" fmla="*/ 1530 w 242"/>
                <a:gd name="T13" fmla="*/ 171 h 121"/>
                <a:gd name="T14" fmla="*/ 1354 w 242"/>
                <a:gd name="T15" fmla="*/ 74 h 121"/>
                <a:gd name="T16" fmla="*/ 1170 w 242"/>
                <a:gd name="T17" fmla="*/ 17 h 121"/>
                <a:gd name="T18" fmla="*/ 982 w 242"/>
                <a:gd name="T19" fmla="*/ 0 h 121"/>
                <a:gd name="T20" fmla="*/ 982 w 242"/>
                <a:gd name="T21" fmla="*/ 0 h 121"/>
                <a:gd name="T22" fmla="*/ 789 w 242"/>
                <a:gd name="T23" fmla="*/ 17 h 121"/>
                <a:gd name="T24" fmla="*/ 596 w 242"/>
                <a:gd name="T25" fmla="*/ 74 h 121"/>
                <a:gd name="T26" fmla="*/ 434 w 242"/>
                <a:gd name="T27" fmla="*/ 171 h 121"/>
                <a:gd name="T28" fmla="*/ 290 w 242"/>
                <a:gd name="T29" fmla="*/ 284 h 121"/>
                <a:gd name="T30" fmla="*/ 176 w 242"/>
                <a:gd name="T31" fmla="*/ 429 h 121"/>
                <a:gd name="T32" fmla="*/ 79 w 242"/>
                <a:gd name="T33" fmla="*/ 597 h 121"/>
                <a:gd name="T34" fmla="*/ 17 w 242"/>
                <a:gd name="T35" fmla="*/ 785 h 121"/>
                <a:gd name="T36" fmla="*/ 0 w 242"/>
                <a:gd name="T37" fmla="*/ 978 h 12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42"/>
                <a:gd name="T58" fmla="*/ 0 h 121"/>
                <a:gd name="T59" fmla="*/ 242 w 242"/>
                <a:gd name="T60" fmla="*/ 121 h 12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42" h="121">
                  <a:moveTo>
                    <a:pt x="242" y="121"/>
                  </a:moveTo>
                  <a:lnTo>
                    <a:pt x="242" y="121"/>
                  </a:lnTo>
                  <a:lnTo>
                    <a:pt x="240" y="97"/>
                  </a:lnTo>
                  <a:lnTo>
                    <a:pt x="232" y="74"/>
                  </a:lnTo>
                  <a:lnTo>
                    <a:pt x="222" y="53"/>
                  </a:lnTo>
                  <a:lnTo>
                    <a:pt x="207" y="35"/>
                  </a:lnTo>
                  <a:lnTo>
                    <a:pt x="190" y="21"/>
                  </a:lnTo>
                  <a:lnTo>
                    <a:pt x="168" y="9"/>
                  </a:lnTo>
                  <a:lnTo>
                    <a:pt x="145" y="2"/>
                  </a:lnTo>
                  <a:lnTo>
                    <a:pt x="122" y="0"/>
                  </a:lnTo>
                  <a:lnTo>
                    <a:pt x="98" y="2"/>
                  </a:lnTo>
                  <a:lnTo>
                    <a:pt x="74" y="9"/>
                  </a:lnTo>
                  <a:lnTo>
                    <a:pt x="54" y="21"/>
                  </a:lnTo>
                  <a:lnTo>
                    <a:pt x="36" y="35"/>
                  </a:lnTo>
                  <a:lnTo>
                    <a:pt x="22" y="53"/>
                  </a:lnTo>
                  <a:lnTo>
                    <a:pt x="10" y="74"/>
                  </a:lnTo>
                  <a:lnTo>
                    <a:pt x="2" y="97"/>
                  </a:lnTo>
                  <a:lnTo>
                    <a:pt x="0" y="121"/>
                  </a:lnTo>
                </a:path>
              </a:pathLst>
            </a:custGeom>
            <a:noFill/>
            <a:ln w="0">
              <a:solidFill>
                <a:srgbClr val="E0BA47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48" name="Freeform 26"/>
            <p:cNvSpPr>
              <a:spLocks/>
            </p:cNvSpPr>
            <p:nvPr/>
          </p:nvSpPr>
          <p:spPr bwMode="auto">
            <a:xfrm rot="1570117">
              <a:off x="4701" y="1335"/>
              <a:ext cx="506" cy="565"/>
            </a:xfrm>
            <a:custGeom>
              <a:avLst/>
              <a:gdLst>
                <a:gd name="T0" fmla="*/ 338 w 178"/>
                <a:gd name="T1" fmla="*/ 275 h 199"/>
                <a:gd name="T2" fmla="*/ 364 w 178"/>
                <a:gd name="T3" fmla="*/ 202 h 199"/>
                <a:gd name="T4" fmla="*/ 500 w 178"/>
                <a:gd name="T5" fmla="*/ 185 h 199"/>
                <a:gd name="T6" fmla="*/ 534 w 178"/>
                <a:gd name="T7" fmla="*/ 153 h 199"/>
                <a:gd name="T8" fmla="*/ 640 w 178"/>
                <a:gd name="T9" fmla="*/ 145 h 199"/>
                <a:gd name="T10" fmla="*/ 654 w 178"/>
                <a:gd name="T11" fmla="*/ 97 h 199"/>
                <a:gd name="T12" fmla="*/ 750 w 178"/>
                <a:gd name="T13" fmla="*/ 88 h 199"/>
                <a:gd name="T14" fmla="*/ 785 w 178"/>
                <a:gd name="T15" fmla="*/ 48 h 199"/>
                <a:gd name="T16" fmla="*/ 947 w 178"/>
                <a:gd name="T17" fmla="*/ 48 h 199"/>
                <a:gd name="T18" fmla="*/ 961 w 178"/>
                <a:gd name="T19" fmla="*/ 0 h 199"/>
                <a:gd name="T20" fmla="*/ 1268 w 178"/>
                <a:gd name="T21" fmla="*/ 613 h 199"/>
                <a:gd name="T22" fmla="*/ 1205 w 178"/>
                <a:gd name="T23" fmla="*/ 758 h 199"/>
                <a:gd name="T24" fmla="*/ 1438 w 178"/>
                <a:gd name="T25" fmla="*/ 1266 h 199"/>
                <a:gd name="T26" fmla="*/ 1342 w 178"/>
                <a:gd name="T27" fmla="*/ 1346 h 199"/>
                <a:gd name="T28" fmla="*/ 1245 w 178"/>
                <a:gd name="T29" fmla="*/ 1403 h 199"/>
                <a:gd name="T30" fmla="*/ 1148 w 178"/>
                <a:gd name="T31" fmla="*/ 1459 h 199"/>
                <a:gd name="T32" fmla="*/ 1052 w 178"/>
                <a:gd name="T33" fmla="*/ 1508 h 199"/>
                <a:gd name="T34" fmla="*/ 961 w 178"/>
                <a:gd name="T35" fmla="*/ 1547 h 199"/>
                <a:gd name="T36" fmla="*/ 890 w 178"/>
                <a:gd name="T37" fmla="*/ 1579 h 199"/>
                <a:gd name="T38" fmla="*/ 816 w 178"/>
                <a:gd name="T39" fmla="*/ 1596 h 199"/>
                <a:gd name="T40" fmla="*/ 768 w 178"/>
                <a:gd name="T41" fmla="*/ 1604 h 199"/>
                <a:gd name="T42" fmla="*/ 597 w 178"/>
                <a:gd name="T43" fmla="*/ 1241 h 199"/>
                <a:gd name="T44" fmla="*/ 478 w 178"/>
                <a:gd name="T45" fmla="*/ 1096 h 199"/>
                <a:gd name="T46" fmla="*/ 316 w 178"/>
                <a:gd name="T47" fmla="*/ 1079 h 199"/>
                <a:gd name="T48" fmla="*/ 0 w 178"/>
                <a:gd name="T49" fmla="*/ 434 h 199"/>
                <a:gd name="T50" fmla="*/ 26 w 178"/>
                <a:gd name="T51" fmla="*/ 395 h 199"/>
                <a:gd name="T52" fmla="*/ 65 w 178"/>
                <a:gd name="T53" fmla="*/ 386 h 199"/>
                <a:gd name="T54" fmla="*/ 97 w 178"/>
                <a:gd name="T55" fmla="*/ 338 h 199"/>
                <a:gd name="T56" fmla="*/ 154 w 178"/>
                <a:gd name="T57" fmla="*/ 338 h 199"/>
                <a:gd name="T58" fmla="*/ 227 w 178"/>
                <a:gd name="T59" fmla="*/ 275 h 199"/>
                <a:gd name="T60" fmla="*/ 338 w 178"/>
                <a:gd name="T61" fmla="*/ 275 h 19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78"/>
                <a:gd name="T94" fmla="*/ 0 h 199"/>
                <a:gd name="T95" fmla="*/ 178 w 178"/>
                <a:gd name="T96" fmla="*/ 199 h 19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78" h="199">
                  <a:moveTo>
                    <a:pt x="42" y="34"/>
                  </a:moveTo>
                  <a:lnTo>
                    <a:pt x="45" y="25"/>
                  </a:lnTo>
                  <a:lnTo>
                    <a:pt x="62" y="23"/>
                  </a:lnTo>
                  <a:lnTo>
                    <a:pt x="66" y="19"/>
                  </a:lnTo>
                  <a:lnTo>
                    <a:pt x="79" y="18"/>
                  </a:lnTo>
                  <a:lnTo>
                    <a:pt x="81" y="12"/>
                  </a:lnTo>
                  <a:lnTo>
                    <a:pt x="93" y="11"/>
                  </a:lnTo>
                  <a:lnTo>
                    <a:pt x="97" y="6"/>
                  </a:lnTo>
                  <a:lnTo>
                    <a:pt x="117" y="6"/>
                  </a:lnTo>
                  <a:lnTo>
                    <a:pt x="119" y="0"/>
                  </a:lnTo>
                  <a:lnTo>
                    <a:pt x="157" y="76"/>
                  </a:lnTo>
                  <a:lnTo>
                    <a:pt x="149" y="94"/>
                  </a:lnTo>
                  <a:lnTo>
                    <a:pt x="178" y="157"/>
                  </a:lnTo>
                  <a:lnTo>
                    <a:pt x="166" y="167"/>
                  </a:lnTo>
                  <a:lnTo>
                    <a:pt x="154" y="174"/>
                  </a:lnTo>
                  <a:lnTo>
                    <a:pt x="142" y="181"/>
                  </a:lnTo>
                  <a:lnTo>
                    <a:pt x="130" y="187"/>
                  </a:lnTo>
                  <a:lnTo>
                    <a:pt x="119" y="192"/>
                  </a:lnTo>
                  <a:lnTo>
                    <a:pt x="110" y="196"/>
                  </a:lnTo>
                  <a:lnTo>
                    <a:pt x="101" y="198"/>
                  </a:lnTo>
                  <a:lnTo>
                    <a:pt x="95" y="199"/>
                  </a:lnTo>
                  <a:lnTo>
                    <a:pt x="74" y="154"/>
                  </a:lnTo>
                  <a:lnTo>
                    <a:pt x="59" y="136"/>
                  </a:lnTo>
                  <a:lnTo>
                    <a:pt x="39" y="134"/>
                  </a:lnTo>
                  <a:lnTo>
                    <a:pt x="0" y="54"/>
                  </a:lnTo>
                  <a:lnTo>
                    <a:pt x="3" y="49"/>
                  </a:lnTo>
                  <a:lnTo>
                    <a:pt x="8" y="48"/>
                  </a:lnTo>
                  <a:lnTo>
                    <a:pt x="12" y="42"/>
                  </a:lnTo>
                  <a:lnTo>
                    <a:pt x="19" y="42"/>
                  </a:lnTo>
                  <a:lnTo>
                    <a:pt x="28" y="34"/>
                  </a:lnTo>
                  <a:lnTo>
                    <a:pt x="42" y="34"/>
                  </a:lnTo>
                  <a:close/>
                </a:path>
              </a:pathLst>
            </a:custGeom>
            <a:solidFill>
              <a:srgbClr val="E0BA4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49" name="Freeform 27"/>
            <p:cNvSpPr>
              <a:spLocks/>
            </p:cNvSpPr>
            <p:nvPr/>
          </p:nvSpPr>
          <p:spPr bwMode="auto">
            <a:xfrm rot="1570117">
              <a:off x="3928" y="2040"/>
              <a:ext cx="193" cy="136"/>
            </a:xfrm>
            <a:custGeom>
              <a:avLst/>
              <a:gdLst>
                <a:gd name="T0" fmla="*/ 522 w 68"/>
                <a:gd name="T1" fmla="*/ 272 h 48"/>
                <a:gd name="T2" fmla="*/ 522 w 68"/>
                <a:gd name="T3" fmla="*/ 280 h 48"/>
                <a:gd name="T4" fmla="*/ 517 w 68"/>
                <a:gd name="T5" fmla="*/ 314 h 48"/>
                <a:gd name="T6" fmla="*/ 500 w 68"/>
                <a:gd name="T7" fmla="*/ 346 h 48"/>
                <a:gd name="T8" fmla="*/ 500 w 68"/>
                <a:gd name="T9" fmla="*/ 385 h 48"/>
                <a:gd name="T10" fmla="*/ 443 w 68"/>
                <a:gd name="T11" fmla="*/ 377 h 48"/>
                <a:gd name="T12" fmla="*/ 443 w 68"/>
                <a:gd name="T13" fmla="*/ 354 h 48"/>
                <a:gd name="T14" fmla="*/ 443 w 68"/>
                <a:gd name="T15" fmla="*/ 320 h 48"/>
                <a:gd name="T16" fmla="*/ 451 w 68"/>
                <a:gd name="T17" fmla="*/ 272 h 48"/>
                <a:gd name="T18" fmla="*/ 468 w 68"/>
                <a:gd name="T19" fmla="*/ 224 h 48"/>
                <a:gd name="T20" fmla="*/ 0 w 68"/>
                <a:gd name="T21" fmla="*/ 113 h 48"/>
                <a:gd name="T22" fmla="*/ 9 w 68"/>
                <a:gd name="T23" fmla="*/ 79 h 48"/>
                <a:gd name="T24" fmla="*/ 26 w 68"/>
                <a:gd name="T25" fmla="*/ 48 h 48"/>
                <a:gd name="T26" fmla="*/ 48 w 68"/>
                <a:gd name="T27" fmla="*/ 26 h 48"/>
                <a:gd name="T28" fmla="*/ 74 w 68"/>
                <a:gd name="T29" fmla="*/ 0 h 48"/>
                <a:gd name="T30" fmla="*/ 548 w 68"/>
                <a:gd name="T31" fmla="*/ 113 h 48"/>
                <a:gd name="T32" fmla="*/ 548 w 68"/>
                <a:gd name="T33" fmla="*/ 144 h 48"/>
                <a:gd name="T34" fmla="*/ 548 w 68"/>
                <a:gd name="T35" fmla="*/ 184 h 48"/>
                <a:gd name="T36" fmla="*/ 539 w 68"/>
                <a:gd name="T37" fmla="*/ 232 h 48"/>
                <a:gd name="T38" fmla="*/ 522 w 68"/>
                <a:gd name="T39" fmla="*/ 272 h 4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8"/>
                <a:gd name="T61" fmla="*/ 0 h 48"/>
                <a:gd name="T62" fmla="*/ 68 w 68"/>
                <a:gd name="T63" fmla="*/ 48 h 4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8" h="48">
                  <a:moveTo>
                    <a:pt x="65" y="34"/>
                  </a:moveTo>
                  <a:lnTo>
                    <a:pt x="65" y="35"/>
                  </a:lnTo>
                  <a:lnTo>
                    <a:pt x="64" y="39"/>
                  </a:lnTo>
                  <a:lnTo>
                    <a:pt x="62" y="43"/>
                  </a:lnTo>
                  <a:lnTo>
                    <a:pt x="62" y="48"/>
                  </a:lnTo>
                  <a:lnTo>
                    <a:pt x="55" y="47"/>
                  </a:lnTo>
                  <a:lnTo>
                    <a:pt x="55" y="44"/>
                  </a:lnTo>
                  <a:lnTo>
                    <a:pt x="55" y="40"/>
                  </a:lnTo>
                  <a:lnTo>
                    <a:pt x="56" y="34"/>
                  </a:lnTo>
                  <a:lnTo>
                    <a:pt x="58" y="28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9" y="0"/>
                  </a:lnTo>
                  <a:lnTo>
                    <a:pt x="68" y="14"/>
                  </a:lnTo>
                  <a:lnTo>
                    <a:pt x="68" y="18"/>
                  </a:lnTo>
                  <a:lnTo>
                    <a:pt x="68" y="23"/>
                  </a:lnTo>
                  <a:lnTo>
                    <a:pt x="67" y="29"/>
                  </a:lnTo>
                  <a:lnTo>
                    <a:pt x="65" y="34"/>
                  </a:lnTo>
                  <a:close/>
                </a:path>
              </a:pathLst>
            </a:custGeom>
            <a:solidFill>
              <a:srgbClr val="E0BA4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50" name="Freeform 28"/>
            <p:cNvSpPr>
              <a:spLocks/>
            </p:cNvSpPr>
            <p:nvPr/>
          </p:nvSpPr>
          <p:spPr bwMode="auto">
            <a:xfrm rot="1570117">
              <a:off x="4729" y="1104"/>
              <a:ext cx="210" cy="255"/>
            </a:xfrm>
            <a:custGeom>
              <a:avLst/>
              <a:gdLst>
                <a:gd name="T0" fmla="*/ 596 w 74"/>
                <a:gd name="T1" fmla="*/ 17 h 90"/>
                <a:gd name="T2" fmla="*/ 596 w 74"/>
                <a:gd name="T3" fmla="*/ 0 h 90"/>
                <a:gd name="T4" fmla="*/ 565 w 74"/>
                <a:gd name="T5" fmla="*/ 0 h 90"/>
                <a:gd name="T6" fmla="*/ 522 w 74"/>
                <a:gd name="T7" fmla="*/ 17 h 90"/>
                <a:gd name="T8" fmla="*/ 474 w 74"/>
                <a:gd name="T9" fmla="*/ 23 h 90"/>
                <a:gd name="T10" fmla="*/ 420 w 74"/>
                <a:gd name="T11" fmla="*/ 48 h 90"/>
                <a:gd name="T12" fmla="*/ 363 w 74"/>
                <a:gd name="T13" fmla="*/ 79 h 90"/>
                <a:gd name="T14" fmla="*/ 298 w 74"/>
                <a:gd name="T15" fmla="*/ 119 h 90"/>
                <a:gd name="T16" fmla="*/ 250 w 74"/>
                <a:gd name="T17" fmla="*/ 170 h 90"/>
                <a:gd name="T18" fmla="*/ 153 w 74"/>
                <a:gd name="T19" fmla="*/ 280 h 90"/>
                <a:gd name="T20" fmla="*/ 79 w 74"/>
                <a:gd name="T21" fmla="*/ 402 h 90"/>
                <a:gd name="T22" fmla="*/ 26 w 74"/>
                <a:gd name="T23" fmla="*/ 530 h 90"/>
                <a:gd name="T24" fmla="*/ 0 w 74"/>
                <a:gd name="T25" fmla="*/ 652 h 90"/>
                <a:gd name="T26" fmla="*/ 9 w 74"/>
                <a:gd name="T27" fmla="*/ 722 h 90"/>
                <a:gd name="T28" fmla="*/ 57 w 74"/>
                <a:gd name="T29" fmla="*/ 652 h 90"/>
                <a:gd name="T30" fmla="*/ 114 w 74"/>
                <a:gd name="T31" fmla="*/ 547 h 90"/>
                <a:gd name="T32" fmla="*/ 153 w 74"/>
                <a:gd name="T33" fmla="*/ 473 h 90"/>
                <a:gd name="T34" fmla="*/ 162 w 74"/>
                <a:gd name="T35" fmla="*/ 451 h 90"/>
                <a:gd name="T36" fmla="*/ 176 w 74"/>
                <a:gd name="T37" fmla="*/ 417 h 90"/>
                <a:gd name="T38" fmla="*/ 210 w 74"/>
                <a:gd name="T39" fmla="*/ 368 h 90"/>
                <a:gd name="T40" fmla="*/ 250 w 74"/>
                <a:gd name="T41" fmla="*/ 314 h 90"/>
                <a:gd name="T42" fmla="*/ 306 w 74"/>
                <a:gd name="T43" fmla="*/ 249 h 90"/>
                <a:gd name="T44" fmla="*/ 372 w 74"/>
                <a:gd name="T45" fmla="*/ 176 h 90"/>
                <a:gd name="T46" fmla="*/ 460 w 74"/>
                <a:gd name="T47" fmla="*/ 105 h 90"/>
                <a:gd name="T48" fmla="*/ 570 w 74"/>
                <a:gd name="T49" fmla="*/ 40 h 90"/>
                <a:gd name="T50" fmla="*/ 596 w 74"/>
                <a:gd name="T51" fmla="*/ 17 h 9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74"/>
                <a:gd name="T79" fmla="*/ 0 h 90"/>
                <a:gd name="T80" fmla="*/ 74 w 74"/>
                <a:gd name="T81" fmla="*/ 90 h 9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74" h="90">
                  <a:moveTo>
                    <a:pt x="74" y="2"/>
                  </a:moveTo>
                  <a:lnTo>
                    <a:pt x="74" y="0"/>
                  </a:lnTo>
                  <a:lnTo>
                    <a:pt x="70" y="0"/>
                  </a:lnTo>
                  <a:lnTo>
                    <a:pt x="65" y="2"/>
                  </a:lnTo>
                  <a:lnTo>
                    <a:pt x="59" y="3"/>
                  </a:lnTo>
                  <a:lnTo>
                    <a:pt x="52" y="6"/>
                  </a:lnTo>
                  <a:lnTo>
                    <a:pt x="45" y="10"/>
                  </a:lnTo>
                  <a:lnTo>
                    <a:pt x="37" y="15"/>
                  </a:lnTo>
                  <a:lnTo>
                    <a:pt x="31" y="21"/>
                  </a:lnTo>
                  <a:lnTo>
                    <a:pt x="19" y="35"/>
                  </a:lnTo>
                  <a:lnTo>
                    <a:pt x="10" y="50"/>
                  </a:lnTo>
                  <a:lnTo>
                    <a:pt x="3" y="66"/>
                  </a:lnTo>
                  <a:lnTo>
                    <a:pt x="0" y="81"/>
                  </a:lnTo>
                  <a:lnTo>
                    <a:pt x="1" y="90"/>
                  </a:lnTo>
                  <a:lnTo>
                    <a:pt x="7" y="81"/>
                  </a:lnTo>
                  <a:lnTo>
                    <a:pt x="14" y="68"/>
                  </a:lnTo>
                  <a:lnTo>
                    <a:pt x="19" y="59"/>
                  </a:lnTo>
                  <a:lnTo>
                    <a:pt x="20" y="56"/>
                  </a:lnTo>
                  <a:lnTo>
                    <a:pt x="22" y="52"/>
                  </a:lnTo>
                  <a:lnTo>
                    <a:pt x="26" y="46"/>
                  </a:lnTo>
                  <a:lnTo>
                    <a:pt x="31" y="39"/>
                  </a:lnTo>
                  <a:lnTo>
                    <a:pt x="38" y="31"/>
                  </a:lnTo>
                  <a:lnTo>
                    <a:pt x="46" y="22"/>
                  </a:lnTo>
                  <a:lnTo>
                    <a:pt x="57" y="13"/>
                  </a:lnTo>
                  <a:lnTo>
                    <a:pt x="71" y="5"/>
                  </a:lnTo>
                  <a:lnTo>
                    <a:pt x="74" y="2"/>
                  </a:lnTo>
                  <a:close/>
                </a:path>
              </a:pathLst>
            </a:custGeom>
            <a:solidFill>
              <a:srgbClr val="E0BA4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51" name="Freeform 29"/>
            <p:cNvSpPr>
              <a:spLocks/>
            </p:cNvSpPr>
            <p:nvPr/>
          </p:nvSpPr>
          <p:spPr bwMode="auto">
            <a:xfrm rot="1570117">
              <a:off x="5176" y="1697"/>
              <a:ext cx="54" cy="119"/>
            </a:xfrm>
            <a:custGeom>
              <a:avLst/>
              <a:gdLst>
                <a:gd name="T0" fmla="*/ 153 w 19"/>
                <a:gd name="T1" fmla="*/ 0 h 42"/>
                <a:gd name="T2" fmla="*/ 153 w 19"/>
                <a:gd name="T3" fmla="*/ 79 h 42"/>
                <a:gd name="T4" fmla="*/ 128 w 19"/>
                <a:gd name="T5" fmla="*/ 210 h 42"/>
                <a:gd name="T6" fmla="*/ 80 w 19"/>
                <a:gd name="T7" fmla="*/ 306 h 42"/>
                <a:gd name="T8" fmla="*/ 17 w 19"/>
                <a:gd name="T9" fmla="*/ 337 h 42"/>
                <a:gd name="T10" fmla="*/ 0 w 19"/>
                <a:gd name="T11" fmla="*/ 320 h 42"/>
                <a:gd name="T12" fmla="*/ 9 w 19"/>
                <a:gd name="T13" fmla="*/ 280 h 42"/>
                <a:gd name="T14" fmla="*/ 40 w 19"/>
                <a:gd name="T15" fmla="*/ 249 h 42"/>
                <a:gd name="T16" fmla="*/ 57 w 19"/>
                <a:gd name="T17" fmla="*/ 215 h 42"/>
                <a:gd name="T18" fmla="*/ 88 w 19"/>
                <a:gd name="T19" fmla="*/ 153 h 42"/>
                <a:gd name="T20" fmla="*/ 105 w 19"/>
                <a:gd name="T21" fmla="*/ 65 h 42"/>
                <a:gd name="T22" fmla="*/ 136 w 19"/>
                <a:gd name="T23" fmla="*/ 8 h 42"/>
                <a:gd name="T24" fmla="*/ 153 w 19"/>
                <a:gd name="T25" fmla="*/ 0 h 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"/>
                <a:gd name="T40" fmla="*/ 0 h 42"/>
                <a:gd name="T41" fmla="*/ 19 w 19"/>
                <a:gd name="T42" fmla="*/ 42 h 4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9" h="42">
                  <a:moveTo>
                    <a:pt x="19" y="0"/>
                  </a:moveTo>
                  <a:lnTo>
                    <a:pt x="19" y="10"/>
                  </a:lnTo>
                  <a:lnTo>
                    <a:pt x="16" y="26"/>
                  </a:lnTo>
                  <a:lnTo>
                    <a:pt x="10" y="38"/>
                  </a:lnTo>
                  <a:lnTo>
                    <a:pt x="2" y="42"/>
                  </a:lnTo>
                  <a:lnTo>
                    <a:pt x="0" y="40"/>
                  </a:lnTo>
                  <a:lnTo>
                    <a:pt x="1" y="35"/>
                  </a:lnTo>
                  <a:lnTo>
                    <a:pt x="5" y="31"/>
                  </a:lnTo>
                  <a:lnTo>
                    <a:pt x="7" y="27"/>
                  </a:lnTo>
                  <a:lnTo>
                    <a:pt x="11" y="19"/>
                  </a:lnTo>
                  <a:lnTo>
                    <a:pt x="13" y="8"/>
                  </a:lnTo>
                  <a:lnTo>
                    <a:pt x="17" y="1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E0BA4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52" name="Freeform 30"/>
            <p:cNvSpPr>
              <a:spLocks/>
            </p:cNvSpPr>
            <p:nvPr/>
          </p:nvSpPr>
          <p:spPr bwMode="auto">
            <a:xfrm rot="1570117">
              <a:off x="3958" y="2008"/>
              <a:ext cx="25" cy="40"/>
            </a:xfrm>
            <a:custGeom>
              <a:avLst/>
              <a:gdLst>
                <a:gd name="T0" fmla="*/ 0 w 9"/>
                <a:gd name="T1" fmla="*/ 114 h 14"/>
                <a:gd name="T2" fmla="*/ 8 w 9"/>
                <a:gd name="T3" fmla="*/ 83 h 14"/>
                <a:gd name="T4" fmla="*/ 22 w 9"/>
                <a:gd name="T5" fmla="*/ 49 h 14"/>
                <a:gd name="T6" fmla="*/ 47 w 9"/>
                <a:gd name="T7" fmla="*/ 26 h 14"/>
                <a:gd name="T8" fmla="*/ 69 w 9"/>
                <a:gd name="T9" fmla="*/ 0 h 14"/>
                <a:gd name="T10" fmla="*/ 0 w 9"/>
                <a:gd name="T11" fmla="*/ 114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"/>
                <a:gd name="T19" fmla="*/ 0 h 14"/>
                <a:gd name="T20" fmla="*/ 9 w 9"/>
                <a:gd name="T21" fmla="*/ 14 h 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" h="14">
                  <a:moveTo>
                    <a:pt x="0" y="14"/>
                  </a:move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9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53" name="Freeform 31"/>
            <p:cNvSpPr>
              <a:spLocks/>
            </p:cNvSpPr>
            <p:nvPr/>
          </p:nvSpPr>
          <p:spPr bwMode="auto">
            <a:xfrm rot="1570117">
              <a:off x="4883" y="2216"/>
              <a:ext cx="88" cy="108"/>
            </a:xfrm>
            <a:custGeom>
              <a:avLst/>
              <a:gdLst>
                <a:gd name="T0" fmla="*/ 193 w 31"/>
                <a:gd name="T1" fmla="*/ 298 h 38"/>
                <a:gd name="T2" fmla="*/ 128 w 31"/>
                <a:gd name="T3" fmla="*/ 307 h 38"/>
                <a:gd name="T4" fmla="*/ 79 w 31"/>
                <a:gd name="T5" fmla="*/ 298 h 38"/>
                <a:gd name="T6" fmla="*/ 48 w 31"/>
                <a:gd name="T7" fmla="*/ 259 h 38"/>
                <a:gd name="T8" fmla="*/ 17 w 31"/>
                <a:gd name="T9" fmla="*/ 210 h 38"/>
                <a:gd name="T10" fmla="*/ 0 w 31"/>
                <a:gd name="T11" fmla="*/ 162 h 38"/>
                <a:gd name="T12" fmla="*/ 0 w 31"/>
                <a:gd name="T13" fmla="*/ 105 h 38"/>
                <a:gd name="T14" fmla="*/ 9 w 31"/>
                <a:gd name="T15" fmla="*/ 57 h 38"/>
                <a:gd name="T16" fmla="*/ 57 w 31"/>
                <a:gd name="T17" fmla="*/ 9 h 38"/>
                <a:gd name="T18" fmla="*/ 65 w 31"/>
                <a:gd name="T19" fmla="*/ 0 h 38"/>
                <a:gd name="T20" fmla="*/ 79 w 31"/>
                <a:gd name="T21" fmla="*/ 0 h 38"/>
                <a:gd name="T22" fmla="*/ 105 w 31"/>
                <a:gd name="T23" fmla="*/ 0 h 38"/>
                <a:gd name="T24" fmla="*/ 122 w 31"/>
                <a:gd name="T25" fmla="*/ 0 h 38"/>
                <a:gd name="T26" fmla="*/ 128 w 31"/>
                <a:gd name="T27" fmla="*/ 9 h 38"/>
                <a:gd name="T28" fmla="*/ 153 w 31"/>
                <a:gd name="T29" fmla="*/ 9 h 38"/>
                <a:gd name="T30" fmla="*/ 162 w 31"/>
                <a:gd name="T31" fmla="*/ 17 h 38"/>
                <a:gd name="T32" fmla="*/ 170 w 31"/>
                <a:gd name="T33" fmla="*/ 40 h 38"/>
                <a:gd name="T34" fmla="*/ 114 w 31"/>
                <a:gd name="T35" fmla="*/ 65 h 38"/>
                <a:gd name="T36" fmla="*/ 114 w 31"/>
                <a:gd name="T37" fmla="*/ 57 h 38"/>
                <a:gd name="T38" fmla="*/ 105 w 31"/>
                <a:gd name="T39" fmla="*/ 48 h 38"/>
                <a:gd name="T40" fmla="*/ 79 w 31"/>
                <a:gd name="T41" fmla="*/ 48 h 38"/>
                <a:gd name="T42" fmla="*/ 74 w 31"/>
                <a:gd name="T43" fmla="*/ 57 h 38"/>
                <a:gd name="T44" fmla="*/ 57 w 31"/>
                <a:gd name="T45" fmla="*/ 74 h 38"/>
                <a:gd name="T46" fmla="*/ 48 w 31"/>
                <a:gd name="T47" fmla="*/ 97 h 38"/>
                <a:gd name="T48" fmla="*/ 57 w 31"/>
                <a:gd name="T49" fmla="*/ 122 h 38"/>
                <a:gd name="T50" fmla="*/ 65 w 31"/>
                <a:gd name="T51" fmla="*/ 153 h 38"/>
                <a:gd name="T52" fmla="*/ 65 w 31"/>
                <a:gd name="T53" fmla="*/ 153 h 38"/>
                <a:gd name="T54" fmla="*/ 65 w 31"/>
                <a:gd name="T55" fmla="*/ 145 h 38"/>
                <a:gd name="T56" fmla="*/ 74 w 31"/>
                <a:gd name="T57" fmla="*/ 136 h 38"/>
                <a:gd name="T58" fmla="*/ 79 w 31"/>
                <a:gd name="T59" fmla="*/ 114 h 38"/>
                <a:gd name="T60" fmla="*/ 105 w 31"/>
                <a:gd name="T61" fmla="*/ 105 h 38"/>
                <a:gd name="T62" fmla="*/ 145 w 31"/>
                <a:gd name="T63" fmla="*/ 97 h 38"/>
                <a:gd name="T64" fmla="*/ 176 w 31"/>
                <a:gd name="T65" fmla="*/ 105 h 38"/>
                <a:gd name="T66" fmla="*/ 210 w 31"/>
                <a:gd name="T67" fmla="*/ 122 h 38"/>
                <a:gd name="T68" fmla="*/ 241 w 31"/>
                <a:gd name="T69" fmla="*/ 153 h 38"/>
                <a:gd name="T70" fmla="*/ 250 w 31"/>
                <a:gd name="T71" fmla="*/ 202 h 38"/>
                <a:gd name="T72" fmla="*/ 250 w 31"/>
                <a:gd name="T73" fmla="*/ 242 h 38"/>
                <a:gd name="T74" fmla="*/ 224 w 31"/>
                <a:gd name="T75" fmla="*/ 276 h 38"/>
                <a:gd name="T76" fmla="*/ 193 w 31"/>
                <a:gd name="T77" fmla="*/ 298 h 38"/>
                <a:gd name="T78" fmla="*/ 170 w 31"/>
                <a:gd name="T79" fmla="*/ 259 h 38"/>
                <a:gd name="T80" fmla="*/ 176 w 31"/>
                <a:gd name="T81" fmla="*/ 250 h 38"/>
                <a:gd name="T82" fmla="*/ 193 w 31"/>
                <a:gd name="T83" fmla="*/ 227 h 38"/>
                <a:gd name="T84" fmla="*/ 193 w 31"/>
                <a:gd name="T85" fmla="*/ 210 h 38"/>
                <a:gd name="T86" fmla="*/ 176 w 31"/>
                <a:gd name="T87" fmla="*/ 179 h 38"/>
                <a:gd name="T88" fmla="*/ 162 w 31"/>
                <a:gd name="T89" fmla="*/ 162 h 38"/>
                <a:gd name="T90" fmla="*/ 153 w 31"/>
                <a:gd name="T91" fmla="*/ 153 h 38"/>
                <a:gd name="T92" fmla="*/ 128 w 31"/>
                <a:gd name="T93" fmla="*/ 145 h 38"/>
                <a:gd name="T94" fmla="*/ 114 w 31"/>
                <a:gd name="T95" fmla="*/ 153 h 38"/>
                <a:gd name="T96" fmla="*/ 105 w 31"/>
                <a:gd name="T97" fmla="*/ 162 h 38"/>
                <a:gd name="T98" fmla="*/ 97 w 31"/>
                <a:gd name="T99" fmla="*/ 179 h 38"/>
                <a:gd name="T100" fmla="*/ 97 w 31"/>
                <a:gd name="T101" fmla="*/ 202 h 38"/>
                <a:gd name="T102" fmla="*/ 97 w 31"/>
                <a:gd name="T103" fmla="*/ 219 h 38"/>
                <a:gd name="T104" fmla="*/ 114 w 31"/>
                <a:gd name="T105" fmla="*/ 242 h 38"/>
                <a:gd name="T106" fmla="*/ 128 w 31"/>
                <a:gd name="T107" fmla="*/ 259 h 38"/>
                <a:gd name="T108" fmla="*/ 153 w 31"/>
                <a:gd name="T109" fmla="*/ 259 h 38"/>
                <a:gd name="T110" fmla="*/ 170 w 31"/>
                <a:gd name="T111" fmla="*/ 259 h 38"/>
                <a:gd name="T112" fmla="*/ 193 w 31"/>
                <a:gd name="T113" fmla="*/ 298 h 3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1"/>
                <a:gd name="T172" fmla="*/ 0 h 38"/>
                <a:gd name="T173" fmla="*/ 31 w 31"/>
                <a:gd name="T174" fmla="*/ 38 h 3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1" h="38">
                  <a:moveTo>
                    <a:pt x="24" y="37"/>
                  </a:moveTo>
                  <a:lnTo>
                    <a:pt x="16" y="38"/>
                  </a:lnTo>
                  <a:lnTo>
                    <a:pt x="10" y="37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20"/>
                  </a:lnTo>
                  <a:lnTo>
                    <a:pt x="0" y="13"/>
                  </a:lnTo>
                  <a:lnTo>
                    <a:pt x="1" y="7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6" y="1"/>
                  </a:lnTo>
                  <a:lnTo>
                    <a:pt x="19" y="1"/>
                  </a:lnTo>
                  <a:lnTo>
                    <a:pt x="20" y="2"/>
                  </a:lnTo>
                  <a:lnTo>
                    <a:pt x="21" y="5"/>
                  </a:lnTo>
                  <a:lnTo>
                    <a:pt x="14" y="8"/>
                  </a:lnTo>
                  <a:lnTo>
                    <a:pt x="14" y="7"/>
                  </a:lnTo>
                  <a:lnTo>
                    <a:pt x="13" y="6"/>
                  </a:lnTo>
                  <a:lnTo>
                    <a:pt x="10" y="6"/>
                  </a:lnTo>
                  <a:lnTo>
                    <a:pt x="9" y="7"/>
                  </a:lnTo>
                  <a:lnTo>
                    <a:pt x="7" y="9"/>
                  </a:lnTo>
                  <a:lnTo>
                    <a:pt x="6" y="12"/>
                  </a:lnTo>
                  <a:lnTo>
                    <a:pt x="7" y="15"/>
                  </a:lnTo>
                  <a:lnTo>
                    <a:pt x="8" y="19"/>
                  </a:lnTo>
                  <a:lnTo>
                    <a:pt x="8" y="18"/>
                  </a:lnTo>
                  <a:lnTo>
                    <a:pt x="9" y="17"/>
                  </a:lnTo>
                  <a:lnTo>
                    <a:pt x="10" y="14"/>
                  </a:lnTo>
                  <a:lnTo>
                    <a:pt x="13" y="13"/>
                  </a:lnTo>
                  <a:lnTo>
                    <a:pt x="18" y="12"/>
                  </a:lnTo>
                  <a:lnTo>
                    <a:pt x="22" y="13"/>
                  </a:lnTo>
                  <a:lnTo>
                    <a:pt x="26" y="15"/>
                  </a:lnTo>
                  <a:lnTo>
                    <a:pt x="30" y="19"/>
                  </a:lnTo>
                  <a:lnTo>
                    <a:pt x="31" y="25"/>
                  </a:lnTo>
                  <a:lnTo>
                    <a:pt x="31" y="30"/>
                  </a:lnTo>
                  <a:lnTo>
                    <a:pt x="28" y="34"/>
                  </a:lnTo>
                  <a:lnTo>
                    <a:pt x="24" y="37"/>
                  </a:lnTo>
                  <a:lnTo>
                    <a:pt x="21" y="32"/>
                  </a:lnTo>
                  <a:lnTo>
                    <a:pt x="22" y="31"/>
                  </a:lnTo>
                  <a:lnTo>
                    <a:pt x="24" y="28"/>
                  </a:lnTo>
                  <a:lnTo>
                    <a:pt x="24" y="26"/>
                  </a:lnTo>
                  <a:lnTo>
                    <a:pt x="22" y="22"/>
                  </a:lnTo>
                  <a:lnTo>
                    <a:pt x="20" y="20"/>
                  </a:lnTo>
                  <a:lnTo>
                    <a:pt x="19" y="19"/>
                  </a:lnTo>
                  <a:lnTo>
                    <a:pt x="16" y="18"/>
                  </a:lnTo>
                  <a:lnTo>
                    <a:pt x="14" y="19"/>
                  </a:lnTo>
                  <a:lnTo>
                    <a:pt x="13" y="20"/>
                  </a:lnTo>
                  <a:lnTo>
                    <a:pt x="12" y="22"/>
                  </a:lnTo>
                  <a:lnTo>
                    <a:pt x="12" y="25"/>
                  </a:lnTo>
                  <a:lnTo>
                    <a:pt x="12" y="27"/>
                  </a:lnTo>
                  <a:lnTo>
                    <a:pt x="14" y="30"/>
                  </a:lnTo>
                  <a:lnTo>
                    <a:pt x="16" y="32"/>
                  </a:lnTo>
                  <a:lnTo>
                    <a:pt x="19" y="32"/>
                  </a:lnTo>
                  <a:lnTo>
                    <a:pt x="21" y="32"/>
                  </a:lnTo>
                  <a:lnTo>
                    <a:pt x="24" y="3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54" name="Freeform 32"/>
            <p:cNvSpPr>
              <a:spLocks/>
            </p:cNvSpPr>
            <p:nvPr/>
          </p:nvSpPr>
          <p:spPr bwMode="auto">
            <a:xfrm rot="1570117">
              <a:off x="4963" y="2216"/>
              <a:ext cx="91" cy="111"/>
            </a:xfrm>
            <a:custGeom>
              <a:avLst/>
              <a:gdLst>
                <a:gd name="T0" fmla="*/ 57 w 32"/>
                <a:gd name="T1" fmla="*/ 9 h 39"/>
                <a:gd name="T2" fmla="*/ 17 w 32"/>
                <a:gd name="T3" fmla="*/ 40 h 39"/>
                <a:gd name="T4" fmla="*/ 0 w 32"/>
                <a:gd name="T5" fmla="*/ 80 h 39"/>
                <a:gd name="T6" fmla="*/ 0 w 32"/>
                <a:gd name="T7" fmla="*/ 131 h 39"/>
                <a:gd name="T8" fmla="*/ 31 w 32"/>
                <a:gd name="T9" fmla="*/ 202 h 39"/>
                <a:gd name="T10" fmla="*/ 65 w 32"/>
                <a:gd name="T11" fmla="*/ 268 h 39"/>
                <a:gd name="T12" fmla="*/ 105 w 32"/>
                <a:gd name="T13" fmla="*/ 307 h 39"/>
                <a:gd name="T14" fmla="*/ 154 w 32"/>
                <a:gd name="T15" fmla="*/ 316 h 39"/>
                <a:gd name="T16" fmla="*/ 202 w 32"/>
                <a:gd name="T17" fmla="*/ 299 h 39"/>
                <a:gd name="T18" fmla="*/ 242 w 32"/>
                <a:gd name="T19" fmla="*/ 268 h 39"/>
                <a:gd name="T20" fmla="*/ 259 w 32"/>
                <a:gd name="T21" fmla="*/ 228 h 39"/>
                <a:gd name="T22" fmla="*/ 259 w 32"/>
                <a:gd name="T23" fmla="*/ 171 h 39"/>
                <a:gd name="T24" fmla="*/ 233 w 32"/>
                <a:gd name="T25" fmla="*/ 105 h 39"/>
                <a:gd name="T26" fmla="*/ 193 w 32"/>
                <a:gd name="T27" fmla="*/ 48 h 39"/>
                <a:gd name="T28" fmla="*/ 154 w 32"/>
                <a:gd name="T29" fmla="*/ 9 h 39"/>
                <a:gd name="T30" fmla="*/ 105 w 32"/>
                <a:gd name="T31" fmla="*/ 0 h 39"/>
                <a:gd name="T32" fmla="*/ 57 w 32"/>
                <a:gd name="T33" fmla="*/ 9 h 39"/>
                <a:gd name="T34" fmla="*/ 80 w 32"/>
                <a:gd name="T35" fmla="*/ 57 h 39"/>
                <a:gd name="T36" fmla="*/ 105 w 32"/>
                <a:gd name="T37" fmla="*/ 48 h 39"/>
                <a:gd name="T38" fmla="*/ 122 w 32"/>
                <a:gd name="T39" fmla="*/ 65 h 39"/>
                <a:gd name="T40" fmla="*/ 145 w 32"/>
                <a:gd name="T41" fmla="*/ 97 h 39"/>
                <a:gd name="T42" fmla="*/ 171 w 32"/>
                <a:gd name="T43" fmla="*/ 131 h 39"/>
                <a:gd name="T44" fmla="*/ 193 w 32"/>
                <a:gd name="T45" fmla="*/ 179 h 39"/>
                <a:gd name="T46" fmla="*/ 202 w 32"/>
                <a:gd name="T47" fmla="*/ 219 h 39"/>
                <a:gd name="T48" fmla="*/ 193 w 32"/>
                <a:gd name="T49" fmla="*/ 242 h 39"/>
                <a:gd name="T50" fmla="*/ 171 w 32"/>
                <a:gd name="T51" fmla="*/ 259 h 39"/>
                <a:gd name="T52" fmla="*/ 154 w 32"/>
                <a:gd name="T53" fmla="*/ 259 h 39"/>
                <a:gd name="T54" fmla="*/ 136 w 32"/>
                <a:gd name="T55" fmla="*/ 250 h 39"/>
                <a:gd name="T56" fmla="*/ 114 w 32"/>
                <a:gd name="T57" fmla="*/ 219 h 39"/>
                <a:gd name="T58" fmla="*/ 88 w 32"/>
                <a:gd name="T59" fmla="*/ 171 h 39"/>
                <a:gd name="T60" fmla="*/ 65 w 32"/>
                <a:gd name="T61" fmla="*/ 122 h 39"/>
                <a:gd name="T62" fmla="*/ 57 w 32"/>
                <a:gd name="T63" fmla="*/ 97 h 39"/>
                <a:gd name="T64" fmla="*/ 57 w 32"/>
                <a:gd name="T65" fmla="*/ 74 h 39"/>
                <a:gd name="T66" fmla="*/ 80 w 32"/>
                <a:gd name="T67" fmla="*/ 57 h 39"/>
                <a:gd name="T68" fmla="*/ 57 w 32"/>
                <a:gd name="T69" fmla="*/ 9 h 3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2"/>
                <a:gd name="T106" fmla="*/ 0 h 39"/>
                <a:gd name="T107" fmla="*/ 32 w 32"/>
                <a:gd name="T108" fmla="*/ 39 h 3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2" h="39">
                  <a:moveTo>
                    <a:pt x="7" y="1"/>
                  </a:moveTo>
                  <a:lnTo>
                    <a:pt x="2" y="5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4" y="25"/>
                  </a:lnTo>
                  <a:lnTo>
                    <a:pt x="8" y="33"/>
                  </a:lnTo>
                  <a:lnTo>
                    <a:pt x="13" y="38"/>
                  </a:lnTo>
                  <a:lnTo>
                    <a:pt x="19" y="39"/>
                  </a:lnTo>
                  <a:lnTo>
                    <a:pt x="25" y="37"/>
                  </a:lnTo>
                  <a:lnTo>
                    <a:pt x="30" y="33"/>
                  </a:lnTo>
                  <a:lnTo>
                    <a:pt x="32" y="28"/>
                  </a:lnTo>
                  <a:lnTo>
                    <a:pt x="32" y="21"/>
                  </a:lnTo>
                  <a:lnTo>
                    <a:pt x="29" y="13"/>
                  </a:lnTo>
                  <a:lnTo>
                    <a:pt x="24" y="6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7" y="1"/>
                  </a:lnTo>
                  <a:lnTo>
                    <a:pt x="10" y="7"/>
                  </a:lnTo>
                  <a:lnTo>
                    <a:pt x="13" y="6"/>
                  </a:lnTo>
                  <a:lnTo>
                    <a:pt x="15" y="8"/>
                  </a:lnTo>
                  <a:lnTo>
                    <a:pt x="18" y="12"/>
                  </a:lnTo>
                  <a:lnTo>
                    <a:pt x="21" y="16"/>
                  </a:lnTo>
                  <a:lnTo>
                    <a:pt x="24" y="22"/>
                  </a:lnTo>
                  <a:lnTo>
                    <a:pt x="25" y="27"/>
                  </a:lnTo>
                  <a:lnTo>
                    <a:pt x="24" y="30"/>
                  </a:lnTo>
                  <a:lnTo>
                    <a:pt x="21" y="32"/>
                  </a:lnTo>
                  <a:lnTo>
                    <a:pt x="19" y="32"/>
                  </a:lnTo>
                  <a:lnTo>
                    <a:pt x="17" y="31"/>
                  </a:lnTo>
                  <a:lnTo>
                    <a:pt x="14" y="27"/>
                  </a:lnTo>
                  <a:lnTo>
                    <a:pt x="11" y="21"/>
                  </a:lnTo>
                  <a:lnTo>
                    <a:pt x="8" y="15"/>
                  </a:lnTo>
                  <a:lnTo>
                    <a:pt x="7" y="12"/>
                  </a:lnTo>
                  <a:lnTo>
                    <a:pt x="7" y="9"/>
                  </a:lnTo>
                  <a:lnTo>
                    <a:pt x="10" y="7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55" name="Freeform 33"/>
            <p:cNvSpPr>
              <a:spLocks/>
            </p:cNvSpPr>
            <p:nvPr/>
          </p:nvSpPr>
          <p:spPr bwMode="auto">
            <a:xfrm rot="1570117">
              <a:off x="5238" y="2311"/>
              <a:ext cx="96" cy="122"/>
            </a:xfrm>
            <a:custGeom>
              <a:avLst/>
              <a:gdLst>
                <a:gd name="T0" fmla="*/ 88 w 34"/>
                <a:gd name="T1" fmla="*/ 170 h 43"/>
                <a:gd name="T2" fmla="*/ 88 w 34"/>
                <a:gd name="T3" fmla="*/ 162 h 43"/>
                <a:gd name="T4" fmla="*/ 96 w 34"/>
                <a:gd name="T5" fmla="*/ 153 h 43"/>
                <a:gd name="T6" fmla="*/ 113 w 34"/>
                <a:gd name="T7" fmla="*/ 145 h 43"/>
                <a:gd name="T8" fmla="*/ 127 w 34"/>
                <a:gd name="T9" fmla="*/ 128 h 43"/>
                <a:gd name="T10" fmla="*/ 158 w 34"/>
                <a:gd name="T11" fmla="*/ 122 h 43"/>
                <a:gd name="T12" fmla="*/ 192 w 34"/>
                <a:gd name="T13" fmla="*/ 122 h 43"/>
                <a:gd name="T14" fmla="*/ 232 w 34"/>
                <a:gd name="T15" fmla="*/ 145 h 43"/>
                <a:gd name="T16" fmla="*/ 263 w 34"/>
                <a:gd name="T17" fmla="*/ 176 h 43"/>
                <a:gd name="T18" fmla="*/ 271 w 34"/>
                <a:gd name="T19" fmla="*/ 218 h 43"/>
                <a:gd name="T20" fmla="*/ 271 w 34"/>
                <a:gd name="T21" fmla="*/ 258 h 43"/>
                <a:gd name="T22" fmla="*/ 248 w 34"/>
                <a:gd name="T23" fmla="*/ 298 h 43"/>
                <a:gd name="T24" fmla="*/ 200 w 34"/>
                <a:gd name="T25" fmla="*/ 329 h 43"/>
                <a:gd name="T26" fmla="*/ 167 w 34"/>
                <a:gd name="T27" fmla="*/ 346 h 43"/>
                <a:gd name="T28" fmla="*/ 127 w 34"/>
                <a:gd name="T29" fmla="*/ 346 h 43"/>
                <a:gd name="T30" fmla="*/ 96 w 34"/>
                <a:gd name="T31" fmla="*/ 321 h 43"/>
                <a:gd name="T32" fmla="*/ 71 w 34"/>
                <a:gd name="T33" fmla="*/ 298 h 43"/>
                <a:gd name="T34" fmla="*/ 127 w 34"/>
                <a:gd name="T35" fmla="*/ 267 h 43"/>
                <a:gd name="T36" fmla="*/ 136 w 34"/>
                <a:gd name="T37" fmla="*/ 272 h 43"/>
                <a:gd name="T38" fmla="*/ 144 w 34"/>
                <a:gd name="T39" fmla="*/ 281 h 43"/>
                <a:gd name="T40" fmla="*/ 167 w 34"/>
                <a:gd name="T41" fmla="*/ 281 h 43"/>
                <a:gd name="T42" fmla="*/ 184 w 34"/>
                <a:gd name="T43" fmla="*/ 281 h 43"/>
                <a:gd name="T44" fmla="*/ 200 w 34"/>
                <a:gd name="T45" fmla="*/ 272 h 43"/>
                <a:gd name="T46" fmla="*/ 215 w 34"/>
                <a:gd name="T47" fmla="*/ 258 h 43"/>
                <a:gd name="T48" fmla="*/ 215 w 34"/>
                <a:gd name="T49" fmla="*/ 224 h 43"/>
                <a:gd name="T50" fmla="*/ 200 w 34"/>
                <a:gd name="T51" fmla="*/ 210 h 43"/>
                <a:gd name="T52" fmla="*/ 192 w 34"/>
                <a:gd name="T53" fmla="*/ 201 h 43"/>
                <a:gd name="T54" fmla="*/ 175 w 34"/>
                <a:gd name="T55" fmla="*/ 176 h 43"/>
                <a:gd name="T56" fmla="*/ 158 w 34"/>
                <a:gd name="T57" fmla="*/ 176 h 43"/>
                <a:gd name="T58" fmla="*/ 136 w 34"/>
                <a:gd name="T59" fmla="*/ 176 h 43"/>
                <a:gd name="T60" fmla="*/ 127 w 34"/>
                <a:gd name="T61" fmla="*/ 176 h 43"/>
                <a:gd name="T62" fmla="*/ 119 w 34"/>
                <a:gd name="T63" fmla="*/ 184 h 43"/>
                <a:gd name="T64" fmla="*/ 113 w 34"/>
                <a:gd name="T65" fmla="*/ 201 h 43"/>
                <a:gd name="T66" fmla="*/ 113 w 34"/>
                <a:gd name="T67" fmla="*/ 218 h 43"/>
                <a:gd name="T68" fmla="*/ 65 w 34"/>
                <a:gd name="T69" fmla="*/ 233 h 43"/>
                <a:gd name="T70" fmla="*/ 0 w 34"/>
                <a:gd name="T71" fmla="*/ 74 h 43"/>
                <a:gd name="T72" fmla="*/ 158 w 34"/>
                <a:gd name="T73" fmla="*/ 0 h 43"/>
                <a:gd name="T74" fmla="*/ 184 w 34"/>
                <a:gd name="T75" fmla="*/ 48 h 43"/>
                <a:gd name="T76" fmla="*/ 71 w 34"/>
                <a:gd name="T77" fmla="*/ 105 h 43"/>
                <a:gd name="T78" fmla="*/ 88 w 34"/>
                <a:gd name="T79" fmla="*/ 170 h 4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4"/>
                <a:gd name="T121" fmla="*/ 0 h 43"/>
                <a:gd name="T122" fmla="*/ 34 w 34"/>
                <a:gd name="T123" fmla="*/ 43 h 43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4" h="43">
                  <a:moveTo>
                    <a:pt x="11" y="21"/>
                  </a:moveTo>
                  <a:lnTo>
                    <a:pt x="11" y="20"/>
                  </a:lnTo>
                  <a:lnTo>
                    <a:pt x="12" y="19"/>
                  </a:lnTo>
                  <a:lnTo>
                    <a:pt x="14" y="18"/>
                  </a:lnTo>
                  <a:lnTo>
                    <a:pt x="16" y="16"/>
                  </a:lnTo>
                  <a:lnTo>
                    <a:pt x="20" y="15"/>
                  </a:lnTo>
                  <a:lnTo>
                    <a:pt x="24" y="15"/>
                  </a:lnTo>
                  <a:lnTo>
                    <a:pt x="29" y="18"/>
                  </a:lnTo>
                  <a:lnTo>
                    <a:pt x="33" y="22"/>
                  </a:lnTo>
                  <a:lnTo>
                    <a:pt x="34" y="27"/>
                  </a:lnTo>
                  <a:lnTo>
                    <a:pt x="34" y="32"/>
                  </a:lnTo>
                  <a:lnTo>
                    <a:pt x="31" y="37"/>
                  </a:lnTo>
                  <a:lnTo>
                    <a:pt x="25" y="41"/>
                  </a:lnTo>
                  <a:lnTo>
                    <a:pt x="21" y="43"/>
                  </a:lnTo>
                  <a:lnTo>
                    <a:pt x="16" y="43"/>
                  </a:lnTo>
                  <a:lnTo>
                    <a:pt x="12" y="40"/>
                  </a:lnTo>
                  <a:lnTo>
                    <a:pt x="9" y="37"/>
                  </a:lnTo>
                  <a:lnTo>
                    <a:pt x="16" y="33"/>
                  </a:lnTo>
                  <a:lnTo>
                    <a:pt x="17" y="34"/>
                  </a:lnTo>
                  <a:lnTo>
                    <a:pt x="18" y="35"/>
                  </a:lnTo>
                  <a:lnTo>
                    <a:pt x="21" y="35"/>
                  </a:lnTo>
                  <a:lnTo>
                    <a:pt x="23" y="35"/>
                  </a:lnTo>
                  <a:lnTo>
                    <a:pt x="25" y="34"/>
                  </a:lnTo>
                  <a:lnTo>
                    <a:pt x="27" y="32"/>
                  </a:lnTo>
                  <a:lnTo>
                    <a:pt x="27" y="28"/>
                  </a:lnTo>
                  <a:lnTo>
                    <a:pt x="25" y="26"/>
                  </a:lnTo>
                  <a:lnTo>
                    <a:pt x="24" y="25"/>
                  </a:lnTo>
                  <a:lnTo>
                    <a:pt x="22" y="22"/>
                  </a:lnTo>
                  <a:lnTo>
                    <a:pt x="20" y="22"/>
                  </a:lnTo>
                  <a:lnTo>
                    <a:pt x="17" y="22"/>
                  </a:lnTo>
                  <a:lnTo>
                    <a:pt x="16" y="22"/>
                  </a:lnTo>
                  <a:lnTo>
                    <a:pt x="15" y="23"/>
                  </a:lnTo>
                  <a:lnTo>
                    <a:pt x="14" y="25"/>
                  </a:lnTo>
                  <a:lnTo>
                    <a:pt x="14" y="27"/>
                  </a:lnTo>
                  <a:lnTo>
                    <a:pt x="8" y="29"/>
                  </a:lnTo>
                  <a:lnTo>
                    <a:pt x="0" y="9"/>
                  </a:lnTo>
                  <a:lnTo>
                    <a:pt x="20" y="0"/>
                  </a:lnTo>
                  <a:lnTo>
                    <a:pt x="23" y="6"/>
                  </a:lnTo>
                  <a:lnTo>
                    <a:pt x="9" y="13"/>
                  </a:lnTo>
                  <a:lnTo>
                    <a:pt x="11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56" name="Freeform 34"/>
            <p:cNvSpPr>
              <a:spLocks/>
            </p:cNvSpPr>
            <p:nvPr/>
          </p:nvSpPr>
          <p:spPr bwMode="auto">
            <a:xfrm rot="1570117">
              <a:off x="5435" y="2570"/>
              <a:ext cx="86" cy="107"/>
            </a:xfrm>
            <a:custGeom>
              <a:avLst/>
              <a:gdLst>
                <a:gd name="T0" fmla="*/ 0 w 30"/>
                <a:gd name="T1" fmla="*/ 104 h 38"/>
                <a:gd name="T2" fmla="*/ 9 w 30"/>
                <a:gd name="T3" fmla="*/ 104 h 38"/>
                <a:gd name="T4" fmla="*/ 32 w 30"/>
                <a:gd name="T5" fmla="*/ 87 h 38"/>
                <a:gd name="T6" fmla="*/ 57 w 30"/>
                <a:gd name="T7" fmla="*/ 65 h 38"/>
                <a:gd name="T8" fmla="*/ 57 w 30"/>
                <a:gd name="T9" fmla="*/ 48 h 38"/>
                <a:gd name="T10" fmla="*/ 57 w 30"/>
                <a:gd name="T11" fmla="*/ 31 h 38"/>
                <a:gd name="T12" fmla="*/ 106 w 30"/>
                <a:gd name="T13" fmla="*/ 0 h 38"/>
                <a:gd name="T14" fmla="*/ 247 w 30"/>
                <a:gd name="T15" fmla="*/ 284 h 38"/>
                <a:gd name="T16" fmla="*/ 181 w 30"/>
                <a:gd name="T17" fmla="*/ 301 h 38"/>
                <a:gd name="T18" fmla="*/ 83 w 30"/>
                <a:gd name="T19" fmla="*/ 110 h 38"/>
                <a:gd name="T20" fmla="*/ 17 w 30"/>
                <a:gd name="T21" fmla="*/ 152 h 38"/>
                <a:gd name="T22" fmla="*/ 0 w 30"/>
                <a:gd name="T23" fmla="*/ 104 h 3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"/>
                <a:gd name="T37" fmla="*/ 0 h 38"/>
                <a:gd name="T38" fmla="*/ 30 w 30"/>
                <a:gd name="T39" fmla="*/ 38 h 3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" h="38">
                  <a:moveTo>
                    <a:pt x="0" y="13"/>
                  </a:moveTo>
                  <a:lnTo>
                    <a:pt x="1" y="13"/>
                  </a:lnTo>
                  <a:lnTo>
                    <a:pt x="4" y="11"/>
                  </a:lnTo>
                  <a:lnTo>
                    <a:pt x="7" y="8"/>
                  </a:lnTo>
                  <a:lnTo>
                    <a:pt x="7" y="6"/>
                  </a:lnTo>
                  <a:lnTo>
                    <a:pt x="7" y="4"/>
                  </a:lnTo>
                  <a:lnTo>
                    <a:pt x="13" y="0"/>
                  </a:lnTo>
                  <a:lnTo>
                    <a:pt x="30" y="36"/>
                  </a:lnTo>
                  <a:lnTo>
                    <a:pt x="22" y="38"/>
                  </a:lnTo>
                  <a:lnTo>
                    <a:pt x="10" y="14"/>
                  </a:lnTo>
                  <a:lnTo>
                    <a:pt x="2" y="19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57" name="Freeform 35"/>
            <p:cNvSpPr>
              <a:spLocks/>
            </p:cNvSpPr>
            <p:nvPr/>
          </p:nvSpPr>
          <p:spPr bwMode="auto">
            <a:xfrm rot="1570117">
              <a:off x="5503" y="2883"/>
              <a:ext cx="82" cy="108"/>
            </a:xfrm>
            <a:custGeom>
              <a:avLst/>
              <a:gdLst>
                <a:gd name="T0" fmla="*/ 0 w 29"/>
                <a:gd name="T1" fmla="*/ 105 h 38"/>
                <a:gd name="T2" fmla="*/ 8 w 29"/>
                <a:gd name="T3" fmla="*/ 105 h 38"/>
                <a:gd name="T4" fmla="*/ 40 w 29"/>
                <a:gd name="T5" fmla="*/ 88 h 38"/>
                <a:gd name="T6" fmla="*/ 48 w 29"/>
                <a:gd name="T7" fmla="*/ 65 h 38"/>
                <a:gd name="T8" fmla="*/ 57 w 29"/>
                <a:gd name="T9" fmla="*/ 40 h 38"/>
                <a:gd name="T10" fmla="*/ 48 w 29"/>
                <a:gd name="T11" fmla="*/ 26 h 38"/>
                <a:gd name="T12" fmla="*/ 96 w 29"/>
                <a:gd name="T13" fmla="*/ 0 h 38"/>
                <a:gd name="T14" fmla="*/ 232 w 29"/>
                <a:gd name="T15" fmla="*/ 281 h 38"/>
                <a:gd name="T16" fmla="*/ 167 w 29"/>
                <a:gd name="T17" fmla="*/ 307 h 38"/>
                <a:gd name="T18" fmla="*/ 88 w 29"/>
                <a:gd name="T19" fmla="*/ 122 h 38"/>
                <a:gd name="T20" fmla="*/ 17 w 29"/>
                <a:gd name="T21" fmla="*/ 145 h 38"/>
                <a:gd name="T22" fmla="*/ 0 w 29"/>
                <a:gd name="T23" fmla="*/ 105 h 3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9"/>
                <a:gd name="T37" fmla="*/ 0 h 38"/>
                <a:gd name="T38" fmla="*/ 29 w 29"/>
                <a:gd name="T39" fmla="*/ 38 h 3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9" h="38">
                  <a:moveTo>
                    <a:pt x="0" y="13"/>
                  </a:moveTo>
                  <a:lnTo>
                    <a:pt x="1" y="13"/>
                  </a:lnTo>
                  <a:lnTo>
                    <a:pt x="5" y="11"/>
                  </a:lnTo>
                  <a:lnTo>
                    <a:pt x="6" y="8"/>
                  </a:lnTo>
                  <a:lnTo>
                    <a:pt x="7" y="5"/>
                  </a:lnTo>
                  <a:lnTo>
                    <a:pt x="6" y="3"/>
                  </a:lnTo>
                  <a:lnTo>
                    <a:pt x="12" y="0"/>
                  </a:lnTo>
                  <a:lnTo>
                    <a:pt x="29" y="35"/>
                  </a:lnTo>
                  <a:lnTo>
                    <a:pt x="21" y="38"/>
                  </a:lnTo>
                  <a:lnTo>
                    <a:pt x="11" y="15"/>
                  </a:lnTo>
                  <a:lnTo>
                    <a:pt x="2" y="18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58" name="Freeform 36"/>
            <p:cNvSpPr>
              <a:spLocks/>
            </p:cNvSpPr>
            <p:nvPr/>
          </p:nvSpPr>
          <p:spPr bwMode="auto">
            <a:xfrm rot="1570117">
              <a:off x="5585" y="2879"/>
              <a:ext cx="91" cy="119"/>
            </a:xfrm>
            <a:custGeom>
              <a:avLst/>
              <a:gdLst>
                <a:gd name="T0" fmla="*/ 80 w 32"/>
                <a:gd name="T1" fmla="*/ 170 h 42"/>
                <a:gd name="T2" fmla="*/ 88 w 32"/>
                <a:gd name="T3" fmla="*/ 161 h 42"/>
                <a:gd name="T4" fmla="*/ 97 w 32"/>
                <a:gd name="T5" fmla="*/ 153 h 42"/>
                <a:gd name="T6" fmla="*/ 105 w 32"/>
                <a:gd name="T7" fmla="*/ 144 h 42"/>
                <a:gd name="T8" fmla="*/ 131 w 32"/>
                <a:gd name="T9" fmla="*/ 136 h 42"/>
                <a:gd name="T10" fmla="*/ 154 w 32"/>
                <a:gd name="T11" fmla="*/ 119 h 42"/>
                <a:gd name="T12" fmla="*/ 193 w 32"/>
                <a:gd name="T13" fmla="*/ 119 h 42"/>
                <a:gd name="T14" fmla="*/ 227 w 32"/>
                <a:gd name="T15" fmla="*/ 144 h 42"/>
                <a:gd name="T16" fmla="*/ 250 w 32"/>
                <a:gd name="T17" fmla="*/ 184 h 42"/>
                <a:gd name="T18" fmla="*/ 259 w 32"/>
                <a:gd name="T19" fmla="*/ 210 h 42"/>
                <a:gd name="T20" fmla="*/ 259 w 32"/>
                <a:gd name="T21" fmla="*/ 249 h 42"/>
                <a:gd name="T22" fmla="*/ 242 w 32"/>
                <a:gd name="T23" fmla="*/ 297 h 42"/>
                <a:gd name="T24" fmla="*/ 202 w 32"/>
                <a:gd name="T25" fmla="*/ 320 h 42"/>
                <a:gd name="T26" fmla="*/ 162 w 32"/>
                <a:gd name="T27" fmla="*/ 337 h 42"/>
                <a:gd name="T28" fmla="*/ 131 w 32"/>
                <a:gd name="T29" fmla="*/ 337 h 42"/>
                <a:gd name="T30" fmla="*/ 97 w 32"/>
                <a:gd name="T31" fmla="*/ 320 h 42"/>
                <a:gd name="T32" fmla="*/ 74 w 32"/>
                <a:gd name="T33" fmla="*/ 289 h 42"/>
                <a:gd name="T34" fmla="*/ 131 w 32"/>
                <a:gd name="T35" fmla="*/ 266 h 42"/>
                <a:gd name="T36" fmla="*/ 136 w 32"/>
                <a:gd name="T37" fmla="*/ 272 h 42"/>
                <a:gd name="T38" fmla="*/ 145 w 32"/>
                <a:gd name="T39" fmla="*/ 289 h 42"/>
                <a:gd name="T40" fmla="*/ 162 w 32"/>
                <a:gd name="T41" fmla="*/ 289 h 42"/>
                <a:gd name="T42" fmla="*/ 185 w 32"/>
                <a:gd name="T43" fmla="*/ 289 h 42"/>
                <a:gd name="T44" fmla="*/ 193 w 32"/>
                <a:gd name="T45" fmla="*/ 266 h 42"/>
                <a:gd name="T46" fmla="*/ 202 w 32"/>
                <a:gd name="T47" fmla="*/ 249 h 42"/>
                <a:gd name="T48" fmla="*/ 202 w 32"/>
                <a:gd name="T49" fmla="*/ 224 h 42"/>
                <a:gd name="T50" fmla="*/ 193 w 32"/>
                <a:gd name="T51" fmla="*/ 210 h 42"/>
                <a:gd name="T52" fmla="*/ 185 w 32"/>
                <a:gd name="T53" fmla="*/ 193 h 42"/>
                <a:gd name="T54" fmla="*/ 179 w 32"/>
                <a:gd name="T55" fmla="*/ 184 h 42"/>
                <a:gd name="T56" fmla="*/ 154 w 32"/>
                <a:gd name="T57" fmla="*/ 170 h 42"/>
                <a:gd name="T58" fmla="*/ 136 w 32"/>
                <a:gd name="T59" fmla="*/ 184 h 42"/>
                <a:gd name="T60" fmla="*/ 131 w 32"/>
                <a:gd name="T61" fmla="*/ 184 h 42"/>
                <a:gd name="T62" fmla="*/ 122 w 32"/>
                <a:gd name="T63" fmla="*/ 193 h 42"/>
                <a:gd name="T64" fmla="*/ 105 w 32"/>
                <a:gd name="T65" fmla="*/ 201 h 42"/>
                <a:gd name="T66" fmla="*/ 105 w 32"/>
                <a:gd name="T67" fmla="*/ 215 h 42"/>
                <a:gd name="T68" fmla="*/ 48 w 32"/>
                <a:gd name="T69" fmla="*/ 241 h 42"/>
                <a:gd name="T70" fmla="*/ 0 w 32"/>
                <a:gd name="T71" fmla="*/ 74 h 42"/>
                <a:gd name="T72" fmla="*/ 154 w 32"/>
                <a:gd name="T73" fmla="*/ 0 h 42"/>
                <a:gd name="T74" fmla="*/ 179 w 32"/>
                <a:gd name="T75" fmla="*/ 48 h 42"/>
                <a:gd name="T76" fmla="*/ 57 w 32"/>
                <a:gd name="T77" fmla="*/ 105 h 42"/>
                <a:gd name="T78" fmla="*/ 80 w 32"/>
                <a:gd name="T79" fmla="*/ 170 h 4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2"/>
                <a:gd name="T121" fmla="*/ 0 h 42"/>
                <a:gd name="T122" fmla="*/ 32 w 32"/>
                <a:gd name="T123" fmla="*/ 42 h 4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2" h="42">
                  <a:moveTo>
                    <a:pt x="10" y="21"/>
                  </a:moveTo>
                  <a:lnTo>
                    <a:pt x="11" y="20"/>
                  </a:lnTo>
                  <a:lnTo>
                    <a:pt x="12" y="19"/>
                  </a:lnTo>
                  <a:lnTo>
                    <a:pt x="13" y="18"/>
                  </a:lnTo>
                  <a:lnTo>
                    <a:pt x="16" y="17"/>
                  </a:lnTo>
                  <a:lnTo>
                    <a:pt x="19" y="15"/>
                  </a:lnTo>
                  <a:lnTo>
                    <a:pt x="24" y="15"/>
                  </a:lnTo>
                  <a:lnTo>
                    <a:pt x="28" y="18"/>
                  </a:lnTo>
                  <a:lnTo>
                    <a:pt x="31" y="23"/>
                  </a:lnTo>
                  <a:lnTo>
                    <a:pt x="32" y="26"/>
                  </a:lnTo>
                  <a:lnTo>
                    <a:pt x="32" y="31"/>
                  </a:lnTo>
                  <a:lnTo>
                    <a:pt x="30" y="37"/>
                  </a:lnTo>
                  <a:lnTo>
                    <a:pt x="25" y="40"/>
                  </a:lnTo>
                  <a:lnTo>
                    <a:pt x="20" y="42"/>
                  </a:lnTo>
                  <a:lnTo>
                    <a:pt x="16" y="42"/>
                  </a:lnTo>
                  <a:lnTo>
                    <a:pt x="12" y="40"/>
                  </a:lnTo>
                  <a:lnTo>
                    <a:pt x="9" y="36"/>
                  </a:lnTo>
                  <a:lnTo>
                    <a:pt x="16" y="33"/>
                  </a:lnTo>
                  <a:lnTo>
                    <a:pt x="17" y="34"/>
                  </a:lnTo>
                  <a:lnTo>
                    <a:pt x="18" y="36"/>
                  </a:lnTo>
                  <a:lnTo>
                    <a:pt x="20" y="36"/>
                  </a:lnTo>
                  <a:lnTo>
                    <a:pt x="23" y="36"/>
                  </a:lnTo>
                  <a:lnTo>
                    <a:pt x="24" y="33"/>
                  </a:lnTo>
                  <a:lnTo>
                    <a:pt x="25" y="31"/>
                  </a:lnTo>
                  <a:lnTo>
                    <a:pt x="25" y="28"/>
                  </a:lnTo>
                  <a:lnTo>
                    <a:pt x="24" y="26"/>
                  </a:lnTo>
                  <a:lnTo>
                    <a:pt x="23" y="24"/>
                  </a:lnTo>
                  <a:lnTo>
                    <a:pt x="22" y="23"/>
                  </a:lnTo>
                  <a:lnTo>
                    <a:pt x="19" y="21"/>
                  </a:lnTo>
                  <a:lnTo>
                    <a:pt x="17" y="23"/>
                  </a:lnTo>
                  <a:lnTo>
                    <a:pt x="16" y="23"/>
                  </a:lnTo>
                  <a:lnTo>
                    <a:pt x="15" y="24"/>
                  </a:lnTo>
                  <a:lnTo>
                    <a:pt x="13" y="25"/>
                  </a:lnTo>
                  <a:lnTo>
                    <a:pt x="13" y="27"/>
                  </a:lnTo>
                  <a:lnTo>
                    <a:pt x="6" y="30"/>
                  </a:lnTo>
                  <a:lnTo>
                    <a:pt x="0" y="9"/>
                  </a:lnTo>
                  <a:lnTo>
                    <a:pt x="19" y="0"/>
                  </a:lnTo>
                  <a:lnTo>
                    <a:pt x="22" y="6"/>
                  </a:lnTo>
                  <a:lnTo>
                    <a:pt x="7" y="13"/>
                  </a:lnTo>
                  <a:lnTo>
                    <a:pt x="10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59" name="Freeform 37"/>
            <p:cNvSpPr>
              <a:spLocks/>
            </p:cNvSpPr>
            <p:nvPr/>
          </p:nvSpPr>
          <p:spPr bwMode="auto">
            <a:xfrm rot="1570117">
              <a:off x="5410" y="3197"/>
              <a:ext cx="102" cy="119"/>
            </a:xfrm>
            <a:custGeom>
              <a:avLst/>
              <a:gdLst>
                <a:gd name="T0" fmla="*/ 8 w 36"/>
                <a:gd name="T1" fmla="*/ 153 h 42"/>
                <a:gd name="T2" fmla="*/ 0 w 36"/>
                <a:gd name="T3" fmla="*/ 96 h 42"/>
                <a:gd name="T4" fmla="*/ 8 w 36"/>
                <a:gd name="T5" fmla="*/ 48 h 42"/>
                <a:gd name="T6" fmla="*/ 31 w 36"/>
                <a:gd name="T7" fmla="*/ 23 h 42"/>
                <a:gd name="T8" fmla="*/ 57 w 36"/>
                <a:gd name="T9" fmla="*/ 17 h 42"/>
                <a:gd name="T10" fmla="*/ 96 w 36"/>
                <a:gd name="T11" fmla="*/ 0 h 42"/>
                <a:gd name="T12" fmla="*/ 136 w 36"/>
                <a:gd name="T13" fmla="*/ 0 h 42"/>
                <a:gd name="T14" fmla="*/ 167 w 36"/>
                <a:gd name="T15" fmla="*/ 23 h 42"/>
                <a:gd name="T16" fmla="*/ 193 w 36"/>
                <a:gd name="T17" fmla="*/ 48 h 42"/>
                <a:gd name="T18" fmla="*/ 201 w 36"/>
                <a:gd name="T19" fmla="*/ 88 h 42"/>
                <a:gd name="T20" fmla="*/ 201 w 36"/>
                <a:gd name="T21" fmla="*/ 127 h 42"/>
                <a:gd name="T22" fmla="*/ 193 w 36"/>
                <a:gd name="T23" fmla="*/ 153 h 42"/>
                <a:gd name="T24" fmla="*/ 184 w 36"/>
                <a:gd name="T25" fmla="*/ 176 h 42"/>
                <a:gd name="T26" fmla="*/ 167 w 36"/>
                <a:gd name="T27" fmla="*/ 201 h 42"/>
                <a:gd name="T28" fmla="*/ 153 w 36"/>
                <a:gd name="T29" fmla="*/ 232 h 42"/>
                <a:gd name="T30" fmla="*/ 144 w 36"/>
                <a:gd name="T31" fmla="*/ 241 h 42"/>
                <a:gd name="T32" fmla="*/ 144 w 36"/>
                <a:gd name="T33" fmla="*/ 266 h 42"/>
                <a:gd name="T34" fmla="*/ 258 w 36"/>
                <a:gd name="T35" fmla="*/ 193 h 42"/>
                <a:gd name="T36" fmla="*/ 289 w 36"/>
                <a:gd name="T37" fmla="*/ 249 h 42"/>
                <a:gd name="T38" fmla="*/ 96 w 36"/>
                <a:gd name="T39" fmla="*/ 337 h 42"/>
                <a:gd name="T40" fmla="*/ 88 w 36"/>
                <a:gd name="T41" fmla="*/ 320 h 42"/>
                <a:gd name="T42" fmla="*/ 79 w 36"/>
                <a:gd name="T43" fmla="*/ 280 h 42"/>
                <a:gd name="T44" fmla="*/ 88 w 36"/>
                <a:gd name="T45" fmla="*/ 241 h 42"/>
                <a:gd name="T46" fmla="*/ 105 w 36"/>
                <a:gd name="T47" fmla="*/ 193 h 42"/>
                <a:gd name="T48" fmla="*/ 127 w 36"/>
                <a:gd name="T49" fmla="*/ 153 h 42"/>
                <a:gd name="T50" fmla="*/ 144 w 36"/>
                <a:gd name="T51" fmla="*/ 127 h 42"/>
                <a:gd name="T52" fmla="*/ 144 w 36"/>
                <a:gd name="T53" fmla="*/ 96 h 42"/>
                <a:gd name="T54" fmla="*/ 136 w 36"/>
                <a:gd name="T55" fmla="*/ 79 h 42"/>
                <a:gd name="T56" fmla="*/ 127 w 36"/>
                <a:gd name="T57" fmla="*/ 74 h 42"/>
                <a:gd name="T58" fmla="*/ 119 w 36"/>
                <a:gd name="T59" fmla="*/ 48 h 42"/>
                <a:gd name="T60" fmla="*/ 96 w 36"/>
                <a:gd name="T61" fmla="*/ 48 h 42"/>
                <a:gd name="T62" fmla="*/ 79 w 36"/>
                <a:gd name="T63" fmla="*/ 57 h 42"/>
                <a:gd name="T64" fmla="*/ 57 w 36"/>
                <a:gd name="T65" fmla="*/ 79 h 42"/>
                <a:gd name="T66" fmla="*/ 57 w 36"/>
                <a:gd name="T67" fmla="*/ 88 h 42"/>
                <a:gd name="T68" fmla="*/ 57 w 36"/>
                <a:gd name="T69" fmla="*/ 105 h 42"/>
                <a:gd name="T70" fmla="*/ 74 w 36"/>
                <a:gd name="T71" fmla="*/ 127 h 42"/>
                <a:gd name="T72" fmla="*/ 8 w 36"/>
                <a:gd name="T73" fmla="*/ 153 h 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6"/>
                <a:gd name="T112" fmla="*/ 0 h 42"/>
                <a:gd name="T113" fmla="*/ 36 w 36"/>
                <a:gd name="T114" fmla="*/ 42 h 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6" h="42">
                  <a:moveTo>
                    <a:pt x="1" y="19"/>
                  </a:moveTo>
                  <a:lnTo>
                    <a:pt x="0" y="12"/>
                  </a:lnTo>
                  <a:lnTo>
                    <a:pt x="1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2" y="0"/>
                  </a:lnTo>
                  <a:lnTo>
                    <a:pt x="17" y="0"/>
                  </a:lnTo>
                  <a:lnTo>
                    <a:pt x="21" y="3"/>
                  </a:lnTo>
                  <a:lnTo>
                    <a:pt x="24" y="6"/>
                  </a:lnTo>
                  <a:lnTo>
                    <a:pt x="25" y="11"/>
                  </a:lnTo>
                  <a:lnTo>
                    <a:pt x="25" y="16"/>
                  </a:lnTo>
                  <a:lnTo>
                    <a:pt x="24" y="19"/>
                  </a:lnTo>
                  <a:lnTo>
                    <a:pt x="23" y="22"/>
                  </a:lnTo>
                  <a:lnTo>
                    <a:pt x="21" y="25"/>
                  </a:lnTo>
                  <a:lnTo>
                    <a:pt x="19" y="29"/>
                  </a:lnTo>
                  <a:lnTo>
                    <a:pt x="18" y="30"/>
                  </a:lnTo>
                  <a:lnTo>
                    <a:pt x="18" y="33"/>
                  </a:lnTo>
                  <a:lnTo>
                    <a:pt x="32" y="24"/>
                  </a:lnTo>
                  <a:lnTo>
                    <a:pt x="36" y="31"/>
                  </a:lnTo>
                  <a:lnTo>
                    <a:pt x="12" y="42"/>
                  </a:lnTo>
                  <a:lnTo>
                    <a:pt x="11" y="40"/>
                  </a:lnTo>
                  <a:lnTo>
                    <a:pt x="10" y="35"/>
                  </a:lnTo>
                  <a:lnTo>
                    <a:pt x="11" y="30"/>
                  </a:lnTo>
                  <a:lnTo>
                    <a:pt x="13" y="24"/>
                  </a:lnTo>
                  <a:lnTo>
                    <a:pt x="16" y="19"/>
                  </a:lnTo>
                  <a:lnTo>
                    <a:pt x="18" y="16"/>
                  </a:lnTo>
                  <a:lnTo>
                    <a:pt x="18" y="12"/>
                  </a:lnTo>
                  <a:lnTo>
                    <a:pt x="17" y="10"/>
                  </a:lnTo>
                  <a:lnTo>
                    <a:pt x="16" y="9"/>
                  </a:lnTo>
                  <a:lnTo>
                    <a:pt x="15" y="6"/>
                  </a:lnTo>
                  <a:lnTo>
                    <a:pt x="12" y="6"/>
                  </a:lnTo>
                  <a:lnTo>
                    <a:pt x="10" y="7"/>
                  </a:lnTo>
                  <a:lnTo>
                    <a:pt x="7" y="10"/>
                  </a:lnTo>
                  <a:lnTo>
                    <a:pt x="7" y="11"/>
                  </a:lnTo>
                  <a:lnTo>
                    <a:pt x="7" y="13"/>
                  </a:lnTo>
                  <a:lnTo>
                    <a:pt x="9" y="16"/>
                  </a:lnTo>
                  <a:lnTo>
                    <a:pt x="1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60" name="Freeform 38"/>
            <p:cNvSpPr>
              <a:spLocks/>
            </p:cNvSpPr>
            <p:nvPr/>
          </p:nvSpPr>
          <p:spPr bwMode="auto">
            <a:xfrm rot="1570117">
              <a:off x="5188" y="3436"/>
              <a:ext cx="102" cy="120"/>
            </a:xfrm>
            <a:custGeom>
              <a:avLst/>
              <a:gdLst>
                <a:gd name="T0" fmla="*/ 8 w 36"/>
                <a:gd name="T1" fmla="*/ 154 h 42"/>
                <a:gd name="T2" fmla="*/ 0 w 36"/>
                <a:gd name="T3" fmla="*/ 97 h 42"/>
                <a:gd name="T4" fmla="*/ 8 w 36"/>
                <a:gd name="T5" fmla="*/ 49 h 42"/>
                <a:gd name="T6" fmla="*/ 23 w 36"/>
                <a:gd name="T7" fmla="*/ 17 h 42"/>
                <a:gd name="T8" fmla="*/ 57 w 36"/>
                <a:gd name="T9" fmla="*/ 9 h 42"/>
                <a:gd name="T10" fmla="*/ 96 w 36"/>
                <a:gd name="T11" fmla="*/ 0 h 42"/>
                <a:gd name="T12" fmla="*/ 144 w 36"/>
                <a:gd name="T13" fmla="*/ 0 h 42"/>
                <a:gd name="T14" fmla="*/ 167 w 36"/>
                <a:gd name="T15" fmla="*/ 9 h 42"/>
                <a:gd name="T16" fmla="*/ 193 w 36"/>
                <a:gd name="T17" fmla="*/ 49 h 42"/>
                <a:gd name="T18" fmla="*/ 201 w 36"/>
                <a:gd name="T19" fmla="*/ 89 h 42"/>
                <a:gd name="T20" fmla="*/ 201 w 36"/>
                <a:gd name="T21" fmla="*/ 114 h 42"/>
                <a:gd name="T22" fmla="*/ 193 w 36"/>
                <a:gd name="T23" fmla="*/ 146 h 42"/>
                <a:gd name="T24" fmla="*/ 184 w 36"/>
                <a:gd name="T25" fmla="*/ 171 h 42"/>
                <a:gd name="T26" fmla="*/ 161 w 36"/>
                <a:gd name="T27" fmla="*/ 203 h 42"/>
                <a:gd name="T28" fmla="*/ 153 w 36"/>
                <a:gd name="T29" fmla="*/ 220 h 42"/>
                <a:gd name="T30" fmla="*/ 144 w 36"/>
                <a:gd name="T31" fmla="*/ 246 h 42"/>
                <a:gd name="T32" fmla="*/ 144 w 36"/>
                <a:gd name="T33" fmla="*/ 254 h 42"/>
                <a:gd name="T34" fmla="*/ 266 w 36"/>
                <a:gd name="T35" fmla="*/ 197 h 42"/>
                <a:gd name="T36" fmla="*/ 289 w 36"/>
                <a:gd name="T37" fmla="*/ 246 h 42"/>
                <a:gd name="T38" fmla="*/ 96 w 36"/>
                <a:gd name="T39" fmla="*/ 343 h 42"/>
                <a:gd name="T40" fmla="*/ 88 w 36"/>
                <a:gd name="T41" fmla="*/ 317 h 42"/>
                <a:gd name="T42" fmla="*/ 88 w 36"/>
                <a:gd name="T43" fmla="*/ 277 h 42"/>
                <a:gd name="T44" fmla="*/ 88 w 36"/>
                <a:gd name="T45" fmla="*/ 246 h 42"/>
                <a:gd name="T46" fmla="*/ 105 w 36"/>
                <a:gd name="T47" fmla="*/ 197 h 42"/>
                <a:gd name="T48" fmla="*/ 119 w 36"/>
                <a:gd name="T49" fmla="*/ 154 h 42"/>
                <a:gd name="T50" fmla="*/ 144 w 36"/>
                <a:gd name="T51" fmla="*/ 123 h 42"/>
                <a:gd name="T52" fmla="*/ 144 w 36"/>
                <a:gd name="T53" fmla="*/ 97 h 42"/>
                <a:gd name="T54" fmla="*/ 144 w 36"/>
                <a:gd name="T55" fmla="*/ 74 h 42"/>
                <a:gd name="T56" fmla="*/ 136 w 36"/>
                <a:gd name="T57" fmla="*/ 66 h 42"/>
                <a:gd name="T58" fmla="*/ 113 w 36"/>
                <a:gd name="T59" fmla="*/ 49 h 42"/>
                <a:gd name="T60" fmla="*/ 105 w 36"/>
                <a:gd name="T61" fmla="*/ 49 h 42"/>
                <a:gd name="T62" fmla="*/ 88 w 36"/>
                <a:gd name="T63" fmla="*/ 57 h 42"/>
                <a:gd name="T64" fmla="*/ 65 w 36"/>
                <a:gd name="T65" fmla="*/ 74 h 42"/>
                <a:gd name="T66" fmla="*/ 57 w 36"/>
                <a:gd name="T67" fmla="*/ 89 h 42"/>
                <a:gd name="T68" fmla="*/ 57 w 36"/>
                <a:gd name="T69" fmla="*/ 106 h 42"/>
                <a:gd name="T70" fmla="*/ 65 w 36"/>
                <a:gd name="T71" fmla="*/ 123 h 42"/>
                <a:gd name="T72" fmla="*/ 8 w 36"/>
                <a:gd name="T73" fmla="*/ 154 h 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6"/>
                <a:gd name="T112" fmla="*/ 0 h 42"/>
                <a:gd name="T113" fmla="*/ 36 w 36"/>
                <a:gd name="T114" fmla="*/ 42 h 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6" h="42">
                  <a:moveTo>
                    <a:pt x="1" y="19"/>
                  </a:moveTo>
                  <a:lnTo>
                    <a:pt x="0" y="12"/>
                  </a:lnTo>
                  <a:lnTo>
                    <a:pt x="1" y="6"/>
                  </a:lnTo>
                  <a:lnTo>
                    <a:pt x="3" y="2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4" y="6"/>
                  </a:lnTo>
                  <a:lnTo>
                    <a:pt x="25" y="11"/>
                  </a:lnTo>
                  <a:lnTo>
                    <a:pt x="25" y="14"/>
                  </a:lnTo>
                  <a:lnTo>
                    <a:pt x="24" y="18"/>
                  </a:lnTo>
                  <a:lnTo>
                    <a:pt x="23" y="21"/>
                  </a:lnTo>
                  <a:lnTo>
                    <a:pt x="20" y="25"/>
                  </a:lnTo>
                  <a:lnTo>
                    <a:pt x="19" y="27"/>
                  </a:lnTo>
                  <a:lnTo>
                    <a:pt x="18" y="30"/>
                  </a:lnTo>
                  <a:lnTo>
                    <a:pt x="18" y="31"/>
                  </a:lnTo>
                  <a:lnTo>
                    <a:pt x="33" y="24"/>
                  </a:lnTo>
                  <a:lnTo>
                    <a:pt x="36" y="30"/>
                  </a:lnTo>
                  <a:lnTo>
                    <a:pt x="12" y="42"/>
                  </a:lnTo>
                  <a:lnTo>
                    <a:pt x="11" y="39"/>
                  </a:lnTo>
                  <a:lnTo>
                    <a:pt x="11" y="34"/>
                  </a:lnTo>
                  <a:lnTo>
                    <a:pt x="11" y="30"/>
                  </a:lnTo>
                  <a:lnTo>
                    <a:pt x="13" y="24"/>
                  </a:lnTo>
                  <a:lnTo>
                    <a:pt x="15" y="19"/>
                  </a:lnTo>
                  <a:lnTo>
                    <a:pt x="18" y="15"/>
                  </a:lnTo>
                  <a:lnTo>
                    <a:pt x="18" y="12"/>
                  </a:lnTo>
                  <a:lnTo>
                    <a:pt x="18" y="9"/>
                  </a:lnTo>
                  <a:lnTo>
                    <a:pt x="17" y="8"/>
                  </a:lnTo>
                  <a:lnTo>
                    <a:pt x="14" y="6"/>
                  </a:lnTo>
                  <a:lnTo>
                    <a:pt x="13" y="6"/>
                  </a:lnTo>
                  <a:lnTo>
                    <a:pt x="11" y="7"/>
                  </a:lnTo>
                  <a:lnTo>
                    <a:pt x="8" y="9"/>
                  </a:lnTo>
                  <a:lnTo>
                    <a:pt x="7" y="11"/>
                  </a:lnTo>
                  <a:lnTo>
                    <a:pt x="7" y="13"/>
                  </a:lnTo>
                  <a:lnTo>
                    <a:pt x="8" y="15"/>
                  </a:lnTo>
                  <a:lnTo>
                    <a:pt x="1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61" name="Freeform 39"/>
            <p:cNvSpPr>
              <a:spLocks/>
            </p:cNvSpPr>
            <p:nvPr/>
          </p:nvSpPr>
          <p:spPr bwMode="auto">
            <a:xfrm rot="1570117">
              <a:off x="5276" y="3423"/>
              <a:ext cx="94" cy="119"/>
            </a:xfrm>
            <a:custGeom>
              <a:avLst/>
              <a:gdLst>
                <a:gd name="T0" fmla="*/ 88 w 33"/>
                <a:gd name="T1" fmla="*/ 176 h 42"/>
                <a:gd name="T2" fmla="*/ 88 w 33"/>
                <a:gd name="T3" fmla="*/ 161 h 42"/>
                <a:gd name="T4" fmla="*/ 97 w 33"/>
                <a:gd name="T5" fmla="*/ 144 h 42"/>
                <a:gd name="T6" fmla="*/ 105 w 33"/>
                <a:gd name="T7" fmla="*/ 136 h 42"/>
                <a:gd name="T8" fmla="*/ 131 w 33"/>
                <a:gd name="T9" fmla="*/ 127 h 42"/>
                <a:gd name="T10" fmla="*/ 154 w 33"/>
                <a:gd name="T11" fmla="*/ 127 h 42"/>
                <a:gd name="T12" fmla="*/ 194 w 33"/>
                <a:gd name="T13" fmla="*/ 127 h 42"/>
                <a:gd name="T14" fmla="*/ 236 w 33"/>
                <a:gd name="T15" fmla="*/ 144 h 42"/>
                <a:gd name="T16" fmla="*/ 259 w 33"/>
                <a:gd name="T17" fmla="*/ 184 h 42"/>
                <a:gd name="T18" fmla="*/ 268 w 33"/>
                <a:gd name="T19" fmla="*/ 210 h 42"/>
                <a:gd name="T20" fmla="*/ 268 w 33"/>
                <a:gd name="T21" fmla="*/ 249 h 42"/>
                <a:gd name="T22" fmla="*/ 251 w 33"/>
                <a:gd name="T23" fmla="*/ 297 h 42"/>
                <a:gd name="T24" fmla="*/ 202 w 33"/>
                <a:gd name="T25" fmla="*/ 329 h 42"/>
                <a:gd name="T26" fmla="*/ 162 w 33"/>
                <a:gd name="T27" fmla="*/ 337 h 42"/>
                <a:gd name="T28" fmla="*/ 131 w 33"/>
                <a:gd name="T29" fmla="*/ 337 h 42"/>
                <a:gd name="T30" fmla="*/ 97 w 33"/>
                <a:gd name="T31" fmla="*/ 320 h 42"/>
                <a:gd name="T32" fmla="*/ 66 w 33"/>
                <a:gd name="T33" fmla="*/ 289 h 42"/>
                <a:gd name="T34" fmla="*/ 131 w 33"/>
                <a:gd name="T35" fmla="*/ 258 h 42"/>
                <a:gd name="T36" fmla="*/ 145 w 33"/>
                <a:gd name="T37" fmla="*/ 280 h 42"/>
                <a:gd name="T38" fmla="*/ 154 w 33"/>
                <a:gd name="T39" fmla="*/ 289 h 42"/>
                <a:gd name="T40" fmla="*/ 179 w 33"/>
                <a:gd name="T41" fmla="*/ 289 h 42"/>
                <a:gd name="T42" fmla="*/ 188 w 33"/>
                <a:gd name="T43" fmla="*/ 280 h 42"/>
                <a:gd name="T44" fmla="*/ 202 w 33"/>
                <a:gd name="T45" fmla="*/ 272 h 42"/>
                <a:gd name="T46" fmla="*/ 211 w 33"/>
                <a:gd name="T47" fmla="*/ 249 h 42"/>
                <a:gd name="T48" fmla="*/ 211 w 33"/>
                <a:gd name="T49" fmla="*/ 232 h 42"/>
                <a:gd name="T50" fmla="*/ 202 w 33"/>
                <a:gd name="T51" fmla="*/ 210 h 42"/>
                <a:gd name="T52" fmla="*/ 194 w 33"/>
                <a:gd name="T53" fmla="*/ 193 h 42"/>
                <a:gd name="T54" fmla="*/ 179 w 33"/>
                <a:gd name="T55" fmla="*/ 184 h 42"/>
                <a:gd name="T56" fmla="*/ 154 w 33"/>
                <a:gd name="T57" fmla="*/ 176 h 42"/>
                <a:gd name="T58" fmla="*/ 137 w 33"/>
                <a:gd name="T59" fmla="*/ 184 h 42"/>
                <a:gd name="T60" fmla="*/ 131 w 33"/>
                <a:gd name="T61" fmla="*/ 184 h 42"/>
                <a:gd name="T62" fmla="*/ 114 w 33"/>
                <a:gd name="T63" fmla="*/ 193 h 42"/>
                <a:gd name="T64" fmla="*/ 105 w 33"/>
                <a:gd name="T65" fmla="*/ 201 h 42"/>
                <a:gd name="T66" fmla="*/ 105 w 33"/>
                <a:gd name="T67" fmla="*/ 224 h 42"/>
                <a:gd name="T68" fmla="*/ 57 w 33"/>
                <a:gd name="T69" fmla="*/ 241 h 42"/>
                <a:gd name="T70" fmla="*/ 0 w 33"/>
                <a:gd name="T71" fmla="*/ 79 h 42"/>
                <a:gd name="T72" fmla="*/ 154 w 33"/>
                <a:gd name="T73" fmla="*/ 0 h 42"/>
                <a:gd name="T74" fmla="*/ 188 w 33"/>
                <a:gd name="T75" fmla="*/ 48 h 42"/>
                <a:gd name="T76" fmla="*/ 66 w 33"/>
                <a:gd name="T77" fmla="*/ 105 h 42"/>
                <a:gd name="T78" fmla="*/ 88 w 33"/>
                <a:gd name="T79" fmla="*/ 176 h 4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3"/>
                <a:gd name="T121" fmla="*/ 0 h 42"/>
                <a:gd name="T122" fmla="*/ 33 w 33"/>
                <a:gd name="T123" fmla="*/ 42 h 4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3" h="42">
                  <a:moveTo>
                    <a:pt x="11" y="22"/>
                  </a:moveTo>
                  <a:lnTo>
                    <a:pt x="11" y="20"/>
                  </a:lnTo>
                  <a:lnTo>
                    <a:pt x="12" y="18"/>
                  </a:lnTo>
                  <a:lnTo>
                    <a:pt x="13" y="17"/>
                  </a:lnTo>
                  <a:lnTo>
                    <a:pt x="16" y="16"/>
                  </a:lnTo>
                  <a:lnTo>
                    <a:pt x="19" y="16"/>
                  </a:lnTo>
                  <a:lnTo>
                    <a:pt x="24" y="16"/>
                  </a:lnTo>
                  <a:lnTo>
                    <a:pt x="29" y="18"/>
                  </a:lnTo>
                  <a:lnTo>
                    <a:pt x="32" y="23"/>
                  </a:lnTo>
                  <a:lnTo>
                    <a:pt x="33" y="26"/>
                  </a:lnTo>
                  <a:lnTo>
                    <a:pt x="33" y="31"/>
                  </a:lnTo>
                  <a:lnTo>
                    <a:pt x="31" y="37"/>
                  </a:lnTo>
                  <a:lnTo>
                    <a:pt x="25" y="41"/>
                  </a:lnTo>
                  <a:lnTo>
                    <a:pt x="20" y="42"/>
                  </a:lnTo>
                  <a:lnTo>
                    <a:pt x="16" y="42"/>
                  </a:lnTo>
                  <a:lnTo>
                    <a:pt x="12" y="40"/>
                  </a:lnTo>
                  <a:lnTo>
                    <a:pt x="8" y="36"/>
                  </a:lnTo>
                  <a:lnTo>
                    <a:pt x="16" y="32"/>
                  </a:lnTo>
                  <a:lnTo>
                    <a:pt x="18" y="35"/>
                  </a:lnTo>
                  <a:lnTo>
                    <a:pt x="19" y="36"/>
                  </a:lnTo>
                  <a:lnTo>
                    <a:pt x="22" y="36"/>
                  </a:lnTo>
                  <a:lnTo>
                    <a:pt x="23" y="35"/>
                  </a:lnTo>
                  <a:lnTo>
                    <a:pt x="25" y="34"/>
                  </a:lnTo>
                  <a:lnTo>
                    <a:pt x="26" y="31"/>
                  </a:lnTo>
                  <a:lnTo>
                    <a:pt x="26" y="29"/>
                  </a:lnTo>
                  <a:lnTo>
                    <a:pt x="25" y="26"/>
                  </a:lnTo>
                  <a:lnTo>
                    <a:pt x="24" y="24"/>
                  </a:lnTo>
                  <a:lnTo>
                    <a:pt x="22" y="23"/>
                  </a:lnTo>
                  <a:lnTo>
                    <a:pt x="19" y="22"/>
                  </a:lnTo>
                  <a:lnTo>
                    <a:pt x="17" y="23"/>
                  </a:lnTo>
                  <a:lnTo>
                    <a:pt x="16" y="23"/>
                  </a:lnTo>
                  <a:lnTo>
                    <a:pt x="14" y="24"/>
                  </a:lnTo>
                  <a:lnTo>
                    <a:pt x="13" y="25"/>
                  </a:lnTo>
                  <a:lnTo>
                    <a:pt x="13" y="28"/>
                  </a:lnTo>
                  <a:lnTo>
                    <a:pt x="7" y="30"/>
                  </a:lnTo>
                  <a:lnTo>
                    <a:pt x="0" y="10"/>
                  </a:lnTo>
                  <a:lnTo>
                    <a:pt x="19" y="0"/>
                  </a:lnTo>
                  <a:lnTo>
                    <a:pt x="23" y="6"/>
                  </a:lnTo>
                  <a:lnTo>
                    <a:pt x="8" y="13"/>
                  </a:lnTo>
                  <a:lnTo>
                    <a:pt x="11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62" name="Freeform 40"/>
            <p:cNvSpPr>
              <a:spLocks/>
            </p:cNvSpPr>
            <p:nvPr/>
          </p:nvSpPr>
          <p:spPr bwMode="auto">
            <a:xfrm rot="1570117">
              <a:off x="4857" y="3542"/>
              <a:ext cx="93" cy="111"/>
            </a:xfrm>
            <a:custGeom>
              <a:avLst/>
              <a:gdLst>
                <a:gd name="T0" fmla="*/ 87 w 33"/>
                <a:gd name="T1" fmla="*/ 145 h 39"/>
                <a:gd name="T2" fmla="*/ 104 w 33"/>
                <a:gd name="T3" fmla="*/ 145 h 39"/>
                <a:gd name="T4" fmla="*/ 118 w 33"/>
                <a:gd name="T5" fmla="*/ 131 h 39"/>
                <a:gd name="T6" fmla="*/ 127 w 33"/>
                <a:gd name="T7" fmla="*/ 122 h 39"/>
                <a:gd name="T8" fmla="*/ 135 w 33"/>
                <a:gd name="T9" fmla="*/ 105 h 39"/>
                <a:gd name="T10" fmla="*/ 127 w 33"/>
                <a:gd name="T11" fmla="*/ 74 h 39"/>
                <a:gd name="T12" fmla="*/ 118 w 33"/>
                <a:gd name="T13" fmla="*/ 65 h 39"/>
                <a:gd name="T14" fmla="*/ 110 w 33"/>
                <a:gd name="T15" fmla="*/ 57 h 39"/>
                <a:gd name="T16" fmla="*/ 87 w 33"/>
                <a:gd name="T17" fmla="*/ 57 h 39"/>
                <a:gd name="T18" fmla="*/ 70 w 33"/>
                <a:gd name="T19" fmla="*/ 57 h 39"/>
                <a:gd name="T20" fmla="*/ 56 w 33"/>
                <a:gd name="T21" fmla="*/ 74 h 39"/>
                <a:gd name="T22" fmla="*/ 56 w 33"/>
                <a:gd name="T23" fmla="*/ 97 h 39"/>
                <a:gd name="T24" fmla="*/ 56 w 33"/>
                <a:gd name="T25" fmla="*/ 114 h 39"/>
                <a:gd name="T26" fmla="*/ 65 w 33"/>
                <a:gd name="T27" fmla="*/ 122 h 39"/>
                <a:gd name="T28" fmla="*/ 8 w 33"/>
                <a:gd name="T29" fmla="*/ 154 h 39"/>
                <a:gd name="T30" fmla="*/ 0 w 33"/>
                <a:gd name="T31" fmla="*/ 114 h 39"/>
                <a:gd name="T32" fmla="*/ 8 w 33"/>
                <a:gd name="T33" fmla="*/ 74 h 39"/>
                <a:gd name="T34" fmla="*/ 23 w 33"/>
                <a:gd name="T35" fmla="*/ 48 h 39"/>
                <a:gd name="T36" fmla="*/ 65 w 33"/>
                <a:gd name="T37" fmla="*/ 17 h 39"/>
                <a:gd name="T38" fmla="*/ 87 w 33"/>
                <a:gd name="T39" fmla="*/ 9 h 39"/>
                <a:gd name="T40" fmla="*/ 127 w 33"/>
                <a:gd name="T41" fmla="*/ 0 h 39"/>
                <a:gd name="T42" fmla="*/ 158 w 33"/>
                <a:gd name="T43" fmla="*/ 17 h 39"/>
                <a:gd name="T44" fmla="*/ 183 w 33"/>
                <a:gd name="T45" fmla="*/ 48 h 39"/>
                <a:gd name="T46" fmla="*/ 183 w 33"/>
                <a:gd name="T47" fmla="*/ 65 h 39"/>
                <a:gd name="T48" fmla="*/ 183 w 33"/>
                <a:gd name="T49" fmla="*/ 80 h 39"/>
                <a:gd name="T50" fmla="*/ 183 w 33"/>
                <a:gd name="T51" fmla="*/ 105 h 39"/>
                <a:gd name="T52" fmla="*/ 175 w 33"/>
                <a:gd name="T53" fmla="*/ 122 h 39"/>
                <a:gd name="T54" fmla="*/ 175 w 33"/>
                <a:gd name="T55" fmla="*/ 122 h 39"/>
                <a:gd name="T56" fmla="*/ 183 w 33"/>
                <a:gd name="T57" fmla="*/ 122 h 39"/>
                <a:gd name="T58" fmla="*/ 206 w 33"/>
                <a:gd name="T59" fmla="*/ 122 h 39"/>
                <a:gd name="T60" fmla="*/ 231 w 33"/>
                <a:gd name="T61" fmla="*/ 131 h 39"/>
                <a:gd name="T62" fmla="*/ 254 w 33"/>
                <a:gd name="T63" fmla="*/ 162 h 39"/>
                <a:gd name="T64" fmla="*/ 262 w 33"/>
                <a:gd name="T65" fmla="*/ 202 h 39"/>
                <a:gd name="T66" fmla="*/ 254 w 33"/>
                <a:gd name="T67" fmla="*/ 250 h 39"/>
                <a:gd name="T68" fmla="*/ 231 w 33"/>
                <a:gd name="T69" fmla="*/ 276 h 39"/>
                <a:gd name="T70" fmla="*/ 197 w 33"/>
                <a:gd name="T71" fmla="*/ 307 h 39"/>
                <a:gd name="T72" fmla="*/ 166 w 33"/>
                <a:gd name="T73" fmla="*/ 316 h 39"/>
                <a:gd name="T74" fmla="*/ 127 w 33"/>
                <a:gd name="T75" fmla="*/ 316 h 39"/>
                <a:gd name="T76" fmla="*/ 87 w 33"/>
                <a:gd name="T77" fmla="*/ 307 h 39"/>
                <a:gd name="T78" fmla="*/ 56 w 33"/>
                <a:gd name="T79" fmla="*/ 259 h 39"/>
                <a:gd name="T80" fmla="*/ 110 w 33"/>
                <a:gd name="T81" fmla="*/ 228 h 39"/>
                <a:gd name="T82" fmla="*/ 110 w 33"/>
                <a:gd name="T83" fmla="*/ 228 h 39"/>
                <a:gd name="T84" fmla="*/ 118 w 33"/>
                <a:gd name="T85" fmla="*/ 250 h 39"/>
                <a:gd name="T86" fmla="*/ 127 w 33"/>
                <a:gd name="T87" fmla="*/ 259 h 39"/>
                <a:gd name="T88" fmla="*/ 152 w 33"/>
                <a:gd name="T89" fmla="*/ 268 h 39"/>
                <a:gd name="T90" fmla="*/ 175 w 33"/>
                <a:gd name="T91" fmla="*/ 259 h 39"/>
                <a:gd name="T92" fmla="*/ 183 w 33"/>
                <a:gd name="T93" fmla="*/ 250 h 39"/>
                <a:gd name="T94" fmla="*/ 197 w 33"/>
                <a:gd name="T95" fmla="*/ 236 h 39"/>
                <a:gd name="T96" fmla="*/ 197 w 33"/>
                <a:gd name="T97" fmla="*/ 219 h 39"/>
                <a:gd name="T98" fmla="*/ 197 w 33"/>
                <a:gd name="T99" fmla="*/ 185 h 39"/>
                <a:gd name="T100" fmla="*/ 175 w 33"/>
                <a:gd name="T101" fmla="*/ 171 h 39"/>
                <a:gd name="T102" fmla="*/ 158 w 33"/>
                <a:gd name="T103" fmla="*/ 171 h 39"/>
                <a:gd name="T104" fmla="*/ 127 w 33"/>
                <a:gd name="T105" fmla="*/ 171 h 39"/>
                <a:gd name="T106" fmla="*/ 110 w 33"/>
                <a:gd name="T107" fmla="*/ 179 h 39"/>
                <a:gd name="T108" fmla="*/ 87 w 33"/>
                <a:gd name="T109" fmla="*/ 145 h 3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3"/>
                <a:gd name="T166" fmla="*/ 0 h 39"/>
                <a:gd name="T167" fmla="*/ 33 w 33"/>
                <a:gd name="T168" fmla="*/ 39 h 3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3" h="39">
                  <a:moveTo>
                    <a:pt x="11" y="18"/>
                  </a:moveTo>
                  <a:lnTo>
                    <a:pt x="13" y="18"/>
                  </a:lnTo>
                  <a:lnTo>
                    <a:pt x="15" y="16"/>
                  </a:lnTo>
                  <a:lnTo>
                    <a:pt x="16" y="15"/>
                  </a:lnTo>
                  <a:lnTo>
                    <a:pt x="17" y="13"/>
                  </a:lnTo>
                  <a:lnTo>
                    <a:pt x="16" y="9"/>
                  </a:lnTo>
                  <a:lnTo>
                    <a:pt x="15" y="8"/>
                  </a:lnTo>
                  <a:lnTo>
                    <a:pt x="14" y="7"/>
                  </a:lnTo>
                  <a:lnTo>
                    <a:pt x="11" y="7"/>
                  </a:lnTo>
                  <a:lnTo>
                    <a:pt x="9" y="7"/>
                  </a:lnTo>
                  <a:lnTo>
                    <a:pt x="7" y="9"/>
                  </a:lnTo>
                  <a:lnTo>
                    <a:pt x="7" y="12"/>
                  </a:lnTo>
                  <a:lnTo>
                    <a:pt x="7" y="14"/>
                  </a:lnTo>
                  <a:lnTo>
                    <a:pt x="8" y="15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9"/>
                  </a:lnTo>
                  <a:lnTo>
                    <a:pt x="3" y="6"/>
                  </a:lnTo>
                  <a:lnTo>
                    <a:pt x="8" y="2"/>
                  </a:lnTo>
                  <a:lnTo>
                    <a:pt x="11" y="1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23" y="6"/>
                  </a:lnTo>
                  <a:lnTo>
                    <a:pt x="23" y="8"/>
                  </a:lnTo>
                  <a:lnTo>
                    <a:pt x="23" y="10"/>
                  </a:lnTo>
                  <a:lnTo>
                    <a:pt x="23" y="13"/>
                  </a:lnTo>
                  <a:lnTo>
                    <a:pt x="22" y="15"/>
                  </a:lnTo>
                  <a:lnTo>
                    <a:pt x="23" y="15"/>
                  </a:lnTo>
                  <a:lnTo>
                    <a:pt x="26" y="15"/>
                  </a:lnTo>
                  <a:lnTo>
                    <a:pt x="29" y="16"/>
                  </a:lnTo>
                  <a:lnTo>
                    <a:pt x="32" y="20"/>
                  </a:lnTo>
                  <a:lnTo>
                    <a:pt x="33" y="25"/>
                  </a:lnTo>
                  <a:lnTo>
                    <a:pt x="32" y="31"/>
                  </a:lnTo>
                  <a:lnTo>
                    <a:pt x="29" y="34"/>
                  </a:lnTo>
                  <a:lnTo>
                    <a:pt x="25" y="38"/>
                  </a:lnTo>
                  <a:lnTo>
                    <a:pt x="21" y="39"/>
                  </a:lnTo>
                  <a:lnTo>
                    <a:pt x="16" y="39"/>
                  </a:lnTo>
                  <a:lnTo>
                    <a:pt x="11" y="38"/>
                  </a:lnTo>
                  <a:lnTo>
                    <a:pt x="7" y="32"/>
                  </a:lnTo>
                  <a:lnTo>
                    <a:pt x="14" y="28"/>
                  </a:lnTo>
                  <a:lnTo>
                    <a:pt x="15" y="31"/>
                  </a:lnTo>
                  <a:lnTo>
                    <a:pt x="16" y="32"/>
                  </a:lnTo>
                  <a:lnTo>
                    <a:pt x="19" y="33"/>
                  </a:lnTo>
                  <a:lnTo>
                    <a:pt x="22" y="32"/>
                  </a:lnTo>
                  <a:lnTo>
                    <a:pt x="23" y="31"/>
                  </a:lnTo>
                  <a:lnTo>
                    <a:pt x="25" y="29"/>
                  </a:lnTo>
                  <a:lnTo>
                    <a:pt x="25" y="27"/>
                  </a:lnTo>
                  <a:lnTo>
                    <a:pt x="25" y="23"/>
                  </a:lnTo>
                  <a:lnTo>
                    <a:pt x="22" y="21"/>
                  </a:lnTo>
                  <a:lnTo>
                    <a:pt x="20" y="21"/>
                  </a:lnTo>
                  <a:lnTo>
                    <a:pt x="16" y="21"/>
                  </a:lnTo>
                  <a:lnTo>
                    <a:pt x="14" y="22"/>
                  </a:lnTo>
                  <a:lnTo>
                    <a:pt x="11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63" name="Freeform 41"/>
            <p:cNvSpPr>
              <a:spLocks/>
            </p:cNvSpPr>
            <p:nvPr/>
          </p:nvSpPr>
          <p:spPr bwMode="auto">
            <a:xfrm rot="1570117">
              <a:off x="4543" y="3419"/>
              <a:ext cx="90" cy="113"/>
            </a:xfrm>
            <a:custGeom>
              <a:avLst/>
              <a:gdLst>
                <a:gd name="T0" fmla="*/ 79 w 32"/>
                <a:gd name="T1" fmla="*/ 144 h 40"/>
                <a:gd name="T2" fmla="*/ 96 w 32"/>
                <a:gd name="T3" fmla="*/ 136 h 40"/>
                <a:gd name="T4" fmla="*/ 110 w 32"/>
                <a:gd name="T5" fmla="*/ 127 h 40"/>
                <a:gd name="T6" fmla="*/ 118 w 32"/>
                <a:gd name="T7" fmla="*/ 119 h 40"/>
                <a:gd name="T8" fmla="*/ 127 w 32"/>
                <a:gd name="T9" fmla="*/ 96 h 40"/>
                <a:gd name="T10" fmla="*/ 118 w 32"/>
                <a:gd name="T11" fmla="*/ 79 h 40"/>
                <a:gd name="T12" fmla="*/ 118 w 32"/>
                <a:gd name="T13" fmla="*/ 71 h 40"/>
                <a:gd name="T14" fmla="*/ 110 w 32"/>
                <a:gd name="T15" fmla="*/ 65 h 40"/>
                <a:gd name="T16" fmla="*/ 96 w 32"/>
                <a:gd name="T17" fmla="*/ 48 h 40"/>
                <a:gd name="T18" fmla="*/ 70 w 32"/>
                <a:gd name="T19" fmla="*/ 65 h 40"/>
                <a:gd name="T20" fmla="*/ 56 w 32"/>
                <a:gd name="T21" fmla="*/ 79 h 40"/>
                <a:gd name="T22" fmla="*/ 56 w 32"/>
                <a:gd name="T23" fmla="*/ 96 h 40"/>
                <a:gd name="T24" fmla="*/ 56 w 32"/>
                <a:gd name="T25" fmla="*/ 119 h 40"/>
                <a:gd name="T26" fmla="*/ 56 w 32"/>
                <a:gd name="T27" fmla="*/ 127 h 40"/>
                <a:gd name="T28" fmla="*/ 8 w 32"/>
                <a:gd name="T29" fmla="*/ 144 h 40"/>
                <a:gd name="T30" fmla="*/ 0 w 32"/>
                <a:gd name="T31" fmla="*/ 105 h 40"/>
                <a:gd name="T32" fmla="*/ 0 w 32"/>
                <a:gd name="T33" fmla="*/ 71 h 40"/>
                <a:gd name="T34" fmla="*/ 17 w 32"/>
                <a:gd name="T35" fmla="*/ 40 h 40"/>
                <a:gd name="T36" fmla="*/ 56 w 32"/>
                <a:gd name="T37" fmla="*/ 17 h 40"/>
                <a:gd name="T38" fmla="*/ 79 w 32"/>
                <a:gd name="T39" fmla="*/ 0 h 40"/>
                <a:gd name="T40" fmla="*/ 118 w 32"/>
                <a:gd name="T41" fmla="*/ 0 h 40"/>
                <a:gd name="T42" fmla="*/ 149 w 32"/>
                <a:gd name="T43" fmla="*/ 23 h 40"/>
                <a:gd name="T44" fmla="*/ 174 w 32"/>
                <a:gd name="T45" fmla="*/ 48 h 40"/>
                <a:gd name="T46" fmla="*/ 183 w 32"/>
                <a:gd name="T47" fmla="*/ 71 h 40"/>
                <a:gd name="T48" fmla="*/ 183 w 32"/>
                <a:gd name="T49" fmla="*/ 88 h 40"/>
                <a:gd name="T50" fmla="*/ 174 w 32"/>
                <a:gd name="T51" fmla="*/ 105 h 40"/>
                <a:gd name="T52" fmla="*/ 166 w 32"/>
                <a:gd name="T53" fmla="*/ 119 h 40"/>
                <a:gd name="T54" fmla="*/ 166 w 32"/>
                <a:gd name="T55" fmla="*/ 119 h 40"/>
                <a:gd name="T56" fmla="*/ 174 w 32"/>
                <a:gd name="T57" fmla="*/ 119 h 40"/>
                <a:gd name="T58" fmla="*/ 205 w 32"/>
                <a:gd name="T59" fmla="*/ 127 h 40"/>
                <a:gd name="T60" fmla="*/ 222 w 32"/>
                <a:gd name="T61" fmla="*/ 136 h 40"/>
                <a:gd name="T62" fmla="*/ 245 w 32"/>
                <a:gd name="T63" fmla="*/ 167 h 40"/>
                <a:gd name="T64" fmla="*/ 253 w 32"/>
                <a:gd name="T65" fmla="*/ 201 h 40"/>
                <a:gd name="T66" fmla="*/ 245 w 32"/>
                <a:gd name="T67" fmla="*/ 240 h 40"/>
                <a:gd name="T68" fmla="*/ 222 w 32"/>
                <a:gd name="T69" fmla="*/ 271 h 40"/>
                <a:gd name="T70" fmla="*/ 183 w 32"/>
                <a:gd name="T71" fmla="*/ 297 h 40"/>
                <a:gd name="T72" fmla="*/ 166 w 32"/>
                <a:gd name="T73" fmla="*/ 311 h 40"/>
                <a:gd name="T74" fmla="*/ 127 w 32"/>
                <a:gd name="T75" fmla="*/ 319 h 40"/>
                <a:gd name="T76" fmla="*/ 96 w 32"/>
                <a:gd name="T77" fmla="*/ 297 h 40"/>
                <a:gd name="T78" fmla="*/ 56 w 32"/>
                <a:gd name="T79" fmla="*/ 249 h 40"/>
                <a:gd name="T80" fmla="*/ 104 w 32"/>
                <a:gd name="T81" fmla="*/ 232 h 40"/>
                <a:gd name="T82" fmla="*/ 104 w 32"/>
                <a:gd name="T83" fmla="*/ 232 h 40"/>
                <a:gd name="T84" fmla="*/ 110 w 32"/>
                <a:gd name="T85" fmla="*/ 240 h 40"/>
                <a:gd name="T86" fmla="*/ 118 w 32"/>
                <a:gd name="T87" fmla="*/ 263 h 40"/>
                <a:gd name="T88" fmla="*/ 135 w 32"/>
                <a:gd name="T89" fmla="*/ 271 h 40"/>
                <a:gd name="T90" fmla="*/ 166 w 32"/>
                <a:gd name="T91" fmla="*/ 263 h 40"/>
                <a:gd name="T92" fmla="*/ 174 w 32"/>
                <a:gd name="T93" fmla="*/ 249 h 40"/>
                <a:gd name="T94" fmla="*/ 197 w 32"/>
                <a:gd name="T95" fmla="*/ 232 h 40"/>
                <a:gd name="T96" fmla="*/ 197 w 32"/>
                <a:gd name="T97" fmla="*/ 215 h 40"/>
                <a:gd name="T98" fmla="*/ 183 w 32"/>
                <a:gd name="T99" fmla="*/ 192 h 40"/>
                <a:gd name="T100" fmla="*/ 166 w 32"/>
                <a:gd name="T101" fmla="*/ 175 h 40"/>
                <a:gd name="T102" fmla="*/ 149 w 32"/>
                <a:gd name="T103" fmla="*/ 175 h 40"/>
                <a:gd name="T104" fmla="*/ 118 w 32"/>
                <a:gd name="T105" fmla="*/ 175 h 40"/>
                <a:gd name="T106" fmla="*/ 104 w 32"/>
                <a:gd name="T107" fmla="*/ 184 h 40"/>
                <a:gd name="T108" fmla="*/ 79 w 32"/>
                <a:gd name="T109" fmla="*/ 144 h 4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2"/>
                <a:gd name="T166" fmla="*/ 0 h 40"/>
                <a:gd name="T167" fmla="*/ 32 w 32"/>
                <a:gd name="T168" fmla="*/ 40 h 4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2" h="40">
                  <a:moveTo>
                    <a:pt x="10" y="18"/>
                  </a:moveTo>
                  <a:lnTo>
                    <a:pt x="12" y="17"/>
                  </a:lnTo>
                  <a:lnTo>
                    <a:pt x="14" y="16"/>
                  </a:lnTo>
                  <a:lnTo>
                    <a:pt x="15" y="15"/>
                  </a:lnTo>
                  <a:lnTo>
                    <a:pt x="16" y="12"/>
                  </a:lnTo>
                  <a:lnTo>
                    <a:pt x="15" y="10"/>
                  </a:lnTo>
                  <a:lnTo>
                    <a:pt x="15" y="9"/>
                  </a:lnTo>
                  <a:lnTo>
                    <a:pt x="14" y="8"/>
                  </a:lnTo>
                  <a:lnTo>
                    <a:pt x="12" y="6"/>
                  </a:lnTo>
                  <a:lnTo>
                    <a:pt x="9" y="8"/>
                  </a:lnTo>
                  <a:lnTo>
                    <a:pt x="7" y="10"/>
                  </a:lnTo>
                  <a:lnTo>
                    <a:pt x="7" y="12"/>
                  </a:lnTo>
                  <a:lnTo>
                    <a:pt x="7" y="15"/>
                  </a:lnTo>
                  <a:lnTo>
                    <a:pt x="7" y="16"/>
                  </a:lnTo>
                  <a:lnTo>
                    <a:pt x="1" y="18"/>
                  </a:lnTo>
                  <a:lnTo>
                    <a:pt x="0" y="13"/>
                  </a:lnTo>
                  <a:lnTo>
                    <a:pt x="0" y="9"/>
                  </a:lnTo>
                  <a:lnTo>
                    <a:pt x="2" y="5"/>
                  </a:lnTo>
                  <a:lnTo>
                    <a:pt x="7" y="2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19" y="3"/>
                  </a:lnTo>
                  <a:lnTo>
                    <a:pt x="22" y="6"/>
                  </a:lnTo>
                  <a:lnTo>
                    <a:pt x="23" y="9"/>
                  </a:lnTo>
                  <a:lnTo>
                    <a:pt x="23" y="11"/>
                  </a:lnTo>
                  <a:lnTo>
                    <a:pt x="22" y="13"/>
                  </a:lnTo>
                  <a:lnTo>
                    <a:pt x="21" y="15"/>
                  </a:lnTo>
                  <a:lnTo>
                    <a:pt x="22" y="15"/>
                  </a:lnTo>
                  <a:lnTo>
                    <a:pt x="26" y="16"/>
                  </a:lnTo>
                  <a:lnTo>
                    <a:pt x="28" y="17"/>
                  </a:lnTo>
                  <a:lnTo>
                    <a:pt x="31" y="21"/>
                  </a:lnTo>
                  <a:lnTo>
                    <a:pt x="32" y="25"/>
                  </a:lnTo>
                  <a:lnTo>
                    <a:pt x="31" y="30"/>
                  </a:lnTo>
                  <a:lnTo>
                    <a:pt x="28" y="34"/>
                  </a:lnTo>
                  <a:lnTo>
                    <a:pt x="23" y="37"/>
                  </a:lnTo>
                  <a:lnTo>
                    <a:pt x="21" y="39"/>
                  </a:lnTo>
                  <a:lnTo>
                    <a:pt x="16" y="40"/>
                  </a:lnTo>
                  <a:lnTo>
                    <a:pt x="12" y="37"/>
                  </a:lnTo>
                  <a:lnTo>
                    <a:pt x="7" y="31"/>
                  </a:lnTo>
                  <a:lnTo>
                    <a:pt x="13" y="29"/>
                  </a:lnTo>
                  <a:lnTo>
                    <a:pt x="14" y="30"/>
                  </a:lnTo>
                  <a:lnTo>
                    <a:pt x="15" y="33"/>
                  </a:lnTo>
                  <a:lnTo>
                    <a:pt x="17" y="34"/>
                  </a:lnTo>
                  <a:lnTo>
                    <a:pt x="21" y="33"/>
                  </a:lnTo>
                  <a:lnTo>
                    <a:pt x="22" y="31"/>
                  </a:lnTo>
                  <a:lnTo>
                    <a:pt x="25" y="29"/>
                  </a:lnTo>
                  <a:lnTo>
                    <a:pt x="25" y="27"/>
                  </a:lnTo>
                  <a:lnTo>
                    <a:pt x="23" y="24"/>
                  </a:lnTo>
                  <a:lnTo>
                    <a:pt x="21" y="22"/>
                  </a:lnTo>
                  <a:lnTo>
                    <a:pt x="19" y="22"/>
                  </a:lnTo>
                  <a:lnTo>
                    <a:pt x="15" y="22"/>
                  </a:lnTo>
                  <a:lnTo>
                    <a:pt x="13" y="23"/>
                  </a:lnTo>
                  <a:lnTo>
                    <a:pt x="10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64" name="Freeform 42"/>
            <p:cNvSpPr>
              <a:spLocks/>
            </p:cNvSpPr>
            <p:nvPr/>
          </p:nvSpPr>
          <p:spPr bwMode="auto">
            <a:xfrm rot="1570117">
              <a:off x="4627" y="3410"/>
              <a:ext cx="91" cy="122"/>
            </a:xfrm>
            <a:custGeom>
              <a:avLst/>
              <a:gdLst>
                <a:gd name="T0" fmla="*/ 88 w 32"/>
                <a:gd name="T1" fmla="*/ 170 h 43"/>
                <a:gd name="T2" fmla="*/ 88 w 32"/>
                <a:gd name="T3" fmla="*/ 162 h 43"/>
                <a:gd name="T4" fmla="*/ 97 w 32"/>
                <a:gd name="T5" fmla="*/ 153 h 43"/>
                <a:gd name="T6" fmla="*/ 105 w 32"/>
                <a:gd name="T7" fmla="*/ 145 h 43"/>
                <a:gd name="T8" fmla="*/ 122 w 32"/>
                <a:gd name="T9" fmla="*/ 128 h 43"/>
                <a:gd name="T10" fmla="*/ 154 w 32"/>
                <a:gd name="T11" fmla="*/ 122 h 43"/>
                <a:gd name="T12" fmla="*/ 193 w 32"/>
                <a:gd name="T13" fmla="*/ 122 h 43"/>
                <a:gd name="T14" fmla="*/ 219 w 32"/>
                <a:gd name="T15" fmla="*/ 145 h 43"/>
                <a:gd name="T16" fmla="*/ 250 w 32"/>
                <a:gd name="T17" fmla="*/ 176 h 43"/>
                <a:gd name="T18" fmla="*/ 259 w 32"/>
                <a:gd name="T19" fmla="*/ 218 h 43"/>
                <a:gd name="T20" fmla="*/ 259 w 32"/>
                <a:gd name="T21" fmla="*/ 258 h 43"/>
                <a:gd name="T22" fmla="*/ 242 w 32"/>
                <a:gd name="T23" fmla="*/ 298 h 43"/>
                <a:gd name="T24" fmla="*/ 202 w 32"/>
                <a:gd name="T25" fmla="*/ 329 h 43"/>
                <a:gd name="T26" fmla="*/ 162 w 32"/>
                <a:gd name="T27" fmla="*/ 346 h 43"/>
                <a:gd name="T28" fmla="*/ 122 w 32"/>
                <a:gd name="T29" fmla="*/ 346 h 43"/>
                <a:gd name="T30" fmla="*/ 97 w 32"/>
                <a:gd name="T31" fmla="*/ 321 h 43"/>
                <a:gd name="T32" fmla="*/ 65 w 32"/>
                <a:gd name="T33" fmla="*/ 298 h 43"/>
                <a:gd name="T34" fmla="*/ 122 w 32"/>
                <a:gd name="T35" fmla="*/ 267 h 43"/>
                <a:gd name="T36" fmla="*/ 131 w 32"/>
                <a:gd name="T37" fmla="*/ 272 h 43"/>
                <a:gd name="T38" fmla="*/ 145 w 32"/>
                <a:gd name="T39" fmla="*/ 281 h 43"/>
                <a:gd name="T40" fmla="*/ 162 w 32"/>
                <a:gd name="T41" fmla="*/ 281 h 43"/>
                <a:gd name="T42" fmla="*/ 179 w 32"/>
                <a:gd name="T43" fmla="*/ 281 h 43"/>
                <a:gd name="T44" fmla="*/ 202 w 32"/>
                <a:gd name="T45" fmla="*/ 272 h 43"/>
                <a:gd name="T46" fmla="*/ 210 w 32"/>
                <a:gd name="T47" fmla="*/ 258 h 43"/>
                <a:gd name="T48" fmla="*/ 210 w 32"/>
                <a:gd name="T49" fmla="*/ 224 h 43"/>
                <a:gd name="T50" fmla="*/ 202 w 32"/>
                <a:gd name="T51" fmla="*/ 210 h 43"/>
                <a:gd name="T52" fmla="*/ 179 w 32"/>
                <a:gd name="T53" fmla="*/ 201 h 43"/>
                <a:gd name="T54" fmla="*/ 171 w 32"/>
                <a:gd name="T55" fmla="*/ 176 h 43"/>
                <a:gd name="T56" fmla="*/ 154 w 32"/>
                <a:gd name="T57" fmla="*/ 176 h 43"/>
                <a:gd name="T58" fmla="*/ 131 w 32"/>
                <a:gd name="T59" fmla="*/ 176 h 43"/>
                <a:gd name="T60" fmla="*/ 122 w 32"/>
                <a:gd name="T61" fmla="*/ 176 h 43"/>
                <a:gd name="T62" fmla="*/ 114 w 32"/>
                <a:gd name="T63" fmla="*/ 193 h 43"/>
                <a:gd name="T64" fmla="*/ 105 w 32"/>
                <a:gd name="T65" fmla="*/ 201 h 43"/>
                <a:gd name="T66" fmla="*/ 105 w 32"/>
                <a:gd name="T67" fmla="*/ 218 h 43"/>
                <a:gd name="T68" fmla="*/ 57 w 32"/>
                <a:gd name="T69" fmla="*/ 233 h 43"/>
                <a:gd name="T70" fmla="*/ 0 w 32"/>
                <a:gd name="T71" fmla="*/ 74 h 43"/>
                <a:gd name="T72" fmla="*/ 154 w 32"/>
                <a:gd name="T73" fmla="*/ 0 h 43"/>
                <a:gd name="T74" fmla="*/ 171 w 32"/>
                <a:gd name="T75" fmla="*/ 48 h 43"/>
                <a:gd name="T76" fmla="*/ 65 w 32"/>
                <a:gd name="T77" fmla="*/ 105 h 43"/>
                <a:gd name="T78" fmla="*/ 88 w 32"/>
                <a:gd name="T79" fmla="*/ 170 h 4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2"/>
                <a:gd name="T121" fmla="*/ 0 h 43"/>
                <a:gd name="T122" fmla="*/ 32 w 32"/>
                <a:gd name="T123" fmla="*/ 43 h 43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2" h="43">
                  <a:moveTo>
                    <a:pt x="11" y="21"/>
                  </a:moveTo>
                  <a:lnTo>
                    <a:pt x="11" y="20"/>
                  </a:lnTo>
                  <a:lnTo>
                    <a:pt x="12" y="19"/>
                  </a:lnTo>
                  <a:lnTo>
                    <a:pt x="13" y="18"/>
                  </a:lnTo>
                  <a:lnTo>
                    <a:pt x="15" y="16"/>
                  </a:lnTo>
                  <a:lnTo>
                    <a:pt x="19" y="15"/>
                  </a:lnTo>
                  <a:lnTo>
                    <a:pt x="24" y="15"/>
                  </a:lnTo>
                  <a:lnTo>
                    <a:pt x="27" y="18"/>
                  </a:lnTo>
                  <a:lnTo>
                    <a:pt x="31" y="22"/>
                  </a:lnTo>
                  <a:lnTo>
                    <a:pt x="32" y="27"/>
                  </a:lnTo>
                  <a:lnTo>
                    <a:pt x="32" y="32"/>
                  </a:lnTo>
                  <a:lnTo>
                    <a:pt x="30" y="37"/>
                  </a:lnTo>
                  <a:lnTo>
                    <a:pt x="25" y="41"/>
                  </a:lnTo>
                  <a:lnTo>
                    <a:pt x="20" y="43"/>
                  </a:lnTo>
                  <a:lnTo>
                    <a:pt x="15" y="43"/>
                  </a:lnTo>
                  <a:lnTo>
                    <a:pt x="12" y="40"/>
                  </a:lnTo>
                  <a:lnTo>
                    <a:pt x="8" y="37"/>
                  </a:lnTo>
                  <a:lnTo>
                    <a:pt x="15" y="33"/>
                  </a:lnTo>
                  <a:lnTo>
                    <a:pt x="16" y="34"/>
                  </a:lnTo>
                  <a:lnTo>
                    <a:pt x="18" y="35"/>
                  </a:lnTo>
                  <a:lnTo>
                    <a:pt x="20" y="35"/>
                  </a:lnTo>
                  <a:lnTo>
                    <a:pt x="22" y="35"/>
                  </a:lnTo>
                  <a:lnTo>
                    <a:pt x="25" y="34"/>
                  </a:lnTo>
                  <a:lnTo>
                    <a:pt x="26" y="32"/>
                  </a:lnTo>
                  <a:lnTo>
                    <a:pt x="26" y="28"/>
                  </a:lnTo>
                  <a:lnTo>
                    <a:pt x="25" y="26"/>
                  </a:lnTo>
                  <a:lnTo>
                    <a:pt x="22" y="25"/>
                  </a:lnTo>
                  <a:lnTo>
                    <a:pt x="21" y="22"/>
                  </a:lnTo>
                  <a:lnTo>
                    <a:pt x="19" y="22"/>
                  </a:lnTo>
                  <a:lnTo>
                    <a:pt x="16" y="22"/>
                  </a:lnTo>
                  <a:lnTo>
                    <a:pt x="15" y="22"/>
                  </a:lnTo>
                  <a:lnTo>
                    <a:pt x="14" y="24"/>
                  </a:lnTo>
                  <a:lnTo>
                    <a:pt x="13" y="25"/>
                  </a:lnTo>
                  <a:lnTo>
                    <a:pt x="13" y="27"/>
                  </a:lnTo>
                  <a:lnTo>
                    <a:pt x="7" y="29"/>
                  </a:lnTo>
                  <a:lnTo>
                    <a:pt x="0" y="9"/>
                  </a:lnTo>
                  <a:lnTo>
                    <a:pt x="19" y="0"/>
                  </a:lnTo>
                  <a:lnTo>
                    <a:pt x="21" y="6"/>
                  </a:lnTo>
                  <a:lnTo>
                    <a:pt x="8" y="13"/>
                  </a:lnTo>
                  <a:lnTo>
                    <a:pt x="11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65" name="Freeform 43"/>
            <p:cNvSpPr>
              <a:spLocks/>
            </p:cNvSpPr>
            <p:nvPr/>
          </p:nvSpPr>
          <p:spPr bwMode="auto">
            <a:xfrm rot="1570117">
              <a:off x="4346" y="3162"/>
              <a:ext cx="80" cy="113"/>
            </a:xfrm>
            <a:custGeom>
              <a:avLst/>
              <a:gdLst>
                <a:gd name="T0" fmla="*/ 123 w 28"/>
                <a:gd name="T1" fmla="*/ 215 h 40"/>
                <a:gd name="T2" fmla="*/ 97 w 28"/>
                <a:gd name="T3" fmla="*/ 167 h 40"/>
                <a:gd name="T4" fmla="*/ 83 w 28"/>
                <a:gd name="T5" fmla="*/ 127 h 40"/>
                <a:gd name="T6" fmla="*/ 74 w 28"/>
                <a:gd name="T7" fmla="*/ 96 h 40"/>
                <a:gd name="T8" fmla="*/ 57 w 28"/>
                <a:gd name="T9" fmla="*/ 88 h 40"/>
                <a:gd name="T10" fmla="*/ 57 w 28"/>
                <a:gd name="T11" fmla="*/ 88 h 40"/>
                <a:gd name="T12" fmla="*/ 49 w 28"/>
                <a:gd name="T13" fmla="*/ 240 h 40"/>
                <a:gd name="T14" fmla="*/ 123 w 28"/>
                <a:gd name="T15" fmla="*/ 215 h 40"/>
                <a:gd name="T16" fmla="*/ 140 w 28"/>
                <a:gd name="T17" fmla="*/ 249 h 40"/>
                <a:gd name="T18" fmla="*/ 31 w 28"/>
                <a:gd name="T19" fmla="*/ 302 h 40"/>
                <a:gd name="T20" fmla="*/ 0 w 28"/>
                <a:gd name="T21" fmla="*/ 263 h 40"/>
                <a:gd name="T22" fmla="*/ 31 w 28"/>
                <a:gd name="T23" fmla="*/ 40 h 40"/>
                <a:gd name="T24" fmla="*/ 89 w 28"/>
                <a:gd name="T25" fmla="*/ 0 h 40"/>
                <a:gd name="T26" fmla="*/ 180 w 28"/>
                <a:gd name="T27" fmla="*/ 184 h 40"/>
                <a:gd name="T28" fmla="*/ 203 w 28"/>
                <a:gd name="T29" fmla="*/ 167 h 40"/>
                <a:gd name="T30" fmla="*/ 229 w 28"/>
                <a:gd name="T31" fmla="*/ 215 h 40"/>
                <a:gd name="T32" fmla="*/ 197 w 28"/>
                <a:gd name="T33" fmla="*/ 223 h 40"/>
                <a:gd name="T34" fmla="*/ 229 w 28"/>
                <a:gd name="T35" fmla="*/ 288 h 40"/>
                <a:gd name="T36" fmla="*/ 171 w 28"/>
                <a:gd name="T37" fmla="*/ 319 h 40"/>
                <a:gd name="T38" fmla="*/ 140 w 28"/>
                <a:gd name="T39" fmla="*/ 249 h 40"/>
                <a:gd name="T40" fmla="*/ 123 w 28"/>
                <a:gd name="T41" fmla="*/ 215 h 4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8"/>
                <a:gd name="T64" fmla="*/ 0 h 40"/>
                <a:gd name="T65" fmla="*/ 28 w 28"/>
                <a:gd name="T66" fmla="*/ 40 h 4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8" h="40">
                  <a:moveTo>
                    <a:pt x="15" y="27"/>
                  </a:moveTo>
                  <a:lnTo>
                    <a:pt x="12" y="21"/>
                  </a:lnTo>
                  <a:lnTo>
                    <a:pt x="10" y="16"/>
                  </a:lnTo>
                  <a:lnTo>
                    <a:pt x="9" y="12"/>
                  </a:lnTo>
                  <a:lnTo>
                    <a:pt x="7" y="11"/>
                  </a:lnTo>
                  <a:lnTo>
                    <a:pt x="6" y="30"/>
                  </a:lnTo>
                  <a:lnTo>
                    <a:pt x="15" y="27"/>
                  </a:lnTo>
                  <a:lnTo>
                    <a:pt x="17" y="31"/>
                  </a:lnTo>
                  <a:lnTo>
                    <a:pt x="4" y="38"/>
                  </a:lnTo>
                  <a:lnTo>
                    <a:pt x="0" y="33"/>
                  </a:lnTo>
                  <a:lnTo>
                    <a:pt x="4" y="5"/>
                  </a:lnTo>
                  <a:lnTo>
                    <a:pt x="11" y="0"/>
                  </a:lnTo>
                  <a:lnTo>
                    <a:pt x="22" y="23"/>
                  </a:lnTo>
                  <a:lnTo>
                    <a:pt x="25" y="21"/>
                  </a:lnTo>
                  <a:lnTo>
                    <a:pt x="28" y="27"/>
                  </a:lnTo>
                  <a:lnTo>
                    <a:pt x="24" y="28"/>
                  </a:lnTo>
                  <a:lnTo>
                    <a:pt x="28" y="36"/>
                  </a:lnTo>
                  <a:lnTo>
                    <a:pt x="21" y="40"/>
                  </a:lnTo>
                  <a:lnTo>
                    <a:pt x="17" y="31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66" name="Freeform 44"/>
            <p:cNvSpPr>
              <a:spLocks/>
            </p:cNvSpPr>
            <p:nvPr/>
          </p:nvSpPr>
          <p:spPr bwMode="auto">
            <a:xfrm rot="1570117">
              <a:off x="4327" y="2850"/>
              <a:ext cx="91" cy="122"/>
            </a:xfrm>
            <a:custGeom>
              <a:avLst/>
              <a:gdLst>
                <a:gd name="T0" fmla="*/ 74 w 32"/>
                <a:gd name="T1" fmla="*/ 170 h 43"/>
                <a:gd name="T2" fmla="*/ 80 w 32"/>
                <a:gd name="T3" fmla="*/ 162 h 43"/>
                <a:gd name="T4" fmla="*/ 88 w 32"/>
                <a:gd name="T5" fmla="*/ 153 h 43"/>
                <a:gd name="T6" fmla="*/ 105 w 32"/>
                <a:gd name="T7" fmla="*/ 145 h 43"/>
                <a:gd name="T8" fmla="*/ 122 w 32"/>
                <a:gd name="T9" fmla="*/ 128 h 43"/>
                <a:gd name="T10" fmla="*/ 154 w 32"/>
                <a:gd name="T11" fmla="*/ 122 h 43"/>
                <a:gd name="T12" fmla="*/ 185 w 32"/>
                <a:gd name="T13" fmla="*/ 122 h 43"/>
                <a:gd name="T14" fmla="*/ 219 w 32"/>
                <a:gd name="T15" fmla="*/ 145 h 43"/>
                <a:gd name="T16" fmla="*/ 242 w 32"/>
                <a:gd name="T17" fmla="*/ 176 h 43"/>
                <a:gd name="T18" fmla="*/ 259 w 32"/>
                <a:gd name="T19" fmla="*/ 210 h 43"/>
                <a:gd name="T20" fmla="*/ 259 w 32"/>
                <a:gd name="T21" fmla="*/ 258 h 43"/>
                <a:gd name="T22" fmla="*/ 233 w 32"/>
                <a:gd name="T23" fmla="*/ 298 h 43"/>
                <a:gd name="T24" fmla="*/ 202 w 32"/>
                <a:gd name="T25" fmla="*/ 329 h 43"/>
                <a:gd name="T26" fmla="*/ 162 w 32"/>
                <a:gd name="T27" fmla="*/ 346 h 43"/>
                <a:gd name="T28" fmla="*/ 122 w 32"/>
                <a:gd name="T29" fmla="*/ 329 h 43"/>
                <a:gd name="T30" fmla="*/ 88 w 32"/>
                <a:gd name="T31" fmla="*/ 321 h 43"/>
                <a:gd name="T32" fmla="*/ 65 w 32"/>
                <a:gd name="T33" fmla="*/ 281 h 43"/>
                <a:gd name="T34" fmla="*/ 122 w 32"/>
                <a:gd name="T35" fmla="*/ 267 h 43"/>
                <a:gd name="T36" fmla="*/ 131 w 32"/>
                <a:gd name="T37" fmla="*/ 272 h 43"/>
                <a:gd name="T38" fmla="*/ 136 w 32"/>
                <a:gd name="T39" fmla="*/ 281 h 43"/>
                <a:gd name="T40" fmla="*/ 162 w 32"/>
                <a:gd name="T41" fmla="*/ 281 h 43"/>
                <a:gd name="T42" fmla="*/ 179 w 32"/>
                <a:gd name="T43" fmla="*/ 281 h 43"/>
                <a:gd name="T44" fmla="*/ 202 w 32"/>
                <a:gd name="T45" fmla="*/ 267 h 43"/>
                <a:gd name="T46" fmla="*/ 210 w 32"/>
                <a:gd name="T47" fmla="*/ 250 h 43"/>
                <a:gd name="T48" fmla="*/ 210 w 32"/>
                <a:gd name="T49" fmla="*/ 224 h 43"/>
                <a:gd name="T50" fmla="*/ 202 w 32"/>
                <a:gd name="T51" fmla="*/ 210 h 43"/>
                <a:gd name="T52" fmla="*/ 179 w 32"/>
                <a:gd name="T53" fmla="*/ 193 h 43"/>
                <a:gd name="T54" fmla="*/ 171 w 32"/>
                <a:gd name="T55" fmla="*/ 176 h 43"/>
                <a:gd name="T56" fmla="*/ 154 w 32"/>
                <a:gd name="T57" fmla="*/ 170 h 43"/>
                <a:gd name="T58" fmla="*/ 131 w 32"/>
                <a:gd name="T59" fmla="*/ 176 h 43"/>
                <a:gd name="T60" fmla="*/ 122 w 32"/>
                <a:gd name="T61" fmla="*/ 176 h 43"/>
                <a:gd name="T62" fmla="*/ 114 w 32"/>
                <a:gd name="T63" fmla="*/ 193 h 43"/>
                <a:gd name="T64" fmla="*/ 105 w 32"/>
                <a:gd name="T65" fmla="*/ 201 h 43"/>
                <a:gd name="T66" fmla="*/ 105 w 32"/>
                <a:gd name="T67" fmla="*/ 218 h 43"/>
                <a:gd name="T68" fmla="*/ 57 w 32"/>
                <a:gd name="T69" fmla="*/ 233 h 43"/>
                <a:gd name="T70" fmla="*/ 0 w 32"/>
                <a:gd name="T71" fmla="*/ 74 h 43"/>
                <a:gd name="T72" fmla="*/ 154 w 32"/>
                <a:gd name="T73" fmla="*/ 0 h 43"/>
                <a:gd name="T74" fmla="*/ 171 w 32"/>
                <a:gd name="T75" fmla="*/ 48 h 43"/>
                <a:gd name="T76" fmla="*/ 57 w 32"/>
                <a:gd name="T77" fmla="*/ 105 h 43"/>
                <a:gd name="T78" fmla="*/ 74 w 32"/>
                <a:gd name="T79" fmla="*/ 170 h 4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2"/>
                <a:gd name="T121" fmla="*/ 0 h 43"/>
                <a:gd name="T122" fmla="*/ 32 w 32"/>
                <a:gd name="T123" fmla="*/ 43 h 43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2" h="43">
                  <a:moveTo>
                    <a:pt x="9" y="21"/>
                  </a:moveTo>
                  <a:lnTo>
                    <a:pt x="10" y="20"/>
                  </a:lnTo>
                  <a:lnTo>
                    <a:pt x="11" y="19"/>
                  </a:lnTo>
                  <a:lnTo>
                    <a:pt x="13" y="18"/>
                  </a:lnTo>
                  <a:lnTo>
                    <a:pt x="15" y="16"/>
                  </a:lnTo>
                  <a:lnTo>
                    <a:pt x="19" y="15"/>
                  </a:lnTo>
                  <a:lnTo>
                    <a:pt x="23" y="15"/>
                  </a:lnTo>
                  <a:lnTo>
                    <a:pt x="27" y="18"/>
                  </a:lnTo>
                  <a:lnTo>
                    <a:pt x="30" y="22"/>
                  </a:lnTo>
                  <a:lnTo>
                    <a:pt x="32" y="26"/>
                  </a:lnTo>
                  <a:lnTo>
                    <a:pt x="32" y="32"/>
                  </a:lnTo>
                  <a:lnTo>
                    <a:pt x="29" y="37"/>
                  </a:lnTo>
                  <a:lnTo>
                    <a:pt x="25" y="41"/>
                  </a:lnTo>
                  <a:lnTo>
                    <a:pt x="20" y="43"/>
                  </a:lnTo>
                  <a:lnTo>
                    <a:pt x="15" y="41"/>
                  </a:lnTo>
                  <a:lnTo>
                    <a:pt x="11" y="40"/>
                  </a:lnTo>
                  <a:lnTo>
                    <a:pt x="8" y="35"/>
                  </a:lnTo>
                  <a:lnTo>
                    <a:pt x="15" y="33"/>
                  </a:lnTo>
                  <a:lnTo>
                    <a:pt x="16" y="34"/>
                  </a:lnTo>
                  <a:lnTo>
                    <a:pt x="17" y="35"/>
                  </a:lnTo>
                  <a:lnTo>
                    <a:pt x="20" y="35"/>
                  </a:lnTo>
                  <a:lnTo>
                    <a:pt x="22" y="35"/>
                  </a:lnTo>
                  <a:lnTo>
                    <a:pt x="25" y="33"/>
                  </a:lnTo>
                  <a:lnTo>
                    <a:pt x="26" y="31"/>
                  </a:lnTo>
                  <a:lnTo>
                    <a:pt x="26" y="28"/>
                  </a:lnTo>
                  <a:lnTo>
                    <a:pt x="25" y="26"/>
                  </a:lnTo>
                  <a:lnTo>
                    <a:pt x="22" y="24"/>
                  </a:lnTo>
                  <a:lnTo>
                    <a:pt x="21" y="22"/>
                  </a:lnTo>
                  <a:lnTo>
                    <a:pt x="19" y="21"/>
                  </a:lnTo>
                  <a:lnTo>
                    <a:pt x="16" y="22"/>
                  </a:lnTo>
                  <a:lnTo>
                    <a:pt x="15" y="22"/>
                  </a:lnTo>
                  <a:lnTo>
                    <a:pt x="14" y="24"/>
                  </a:lnTo>
                  <a:lnTo>
                    <a:pt x="13" y="25"/>
                  </a:lnTo>
                  <a:lnTo>
                    <a:pt x="13" y="27"/>
                  </a:lnTo>
                  <a:lnTo>
                    <a:pt x="7" y="29"/>
                  </a:lnTo>
                  <a:lnTo>
                    <a:pt x="0" y="9"/>
                  </a:lnTo>
                  <a:lnTo>
                    <a:pt x="19" y="0"/>
                  </a:lnTo>
                  <a:lnTo>
                    <a:pt x="21" y="6"/>
                  </a:lnTo>
                  <a:lnTo>
                    <a:pt x="7" y="13"/>
                  </a:lnTo>
                  <a:lnTo>
                    <a:pt x="9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67" name="Freeform 45"/>
            <p:cNvSpPr>
              <a:spLocks/>
            </p:cNvSpPr>
            <p:nvPr/>
          </p:nvSpPr>
          <p:spPr bwMode="auto">
            <a:xfrm rot="1570117">
              <a:off x="4326" y="2558"/>
              <a:ext cx="97" cy="120"/>
            </a:xfrm>
            <a:custGeom>
              <a:avLst/>
              <a:gdLst>
                <a:gd name="T0" fmla="*/ 88 w 34"/>
                <a:gd name="T1" fmla="*/ 171 h 42"/>
                <a:gd name="T2" fmla="*/ 97 w 34"/>
                <a:gd name="T3" fmla="*/ 163 h 42"/>
                <a:gd name="T4" fmla="*/ 106 w 34"/>
                <a:gd name="T5" fmla="*/ 154 h 42"/>
                <a:gd name="T6" fmla="*/ 123 w 34"/>
                <a:gd name="T7" fmla="*/ 146 h 42"/>
                <a:gd name="T8" fmla="*/ 131 w 34"/>
                <a:gd name="T9" fmla="*/ 140 h 42"/>
                <a:gd name="T10" fmla="*/ 154 w 34"/>
                <a:gd name="T11" fmla="*/ 123 h 42"/>
                <a:gd name="T12" fmla="*/ 194 w 34"/>
                <a:gd name="T13" fmla="*/ 123 h 42"/>
                <a:gd name="T14" fmla="*/ 237 w 34"/>
                <a:gd name="T15" fmla="*/ 146 h 42"/>
                <a:gd name="T16" fmla="*/ 260 w 34"/>
                <a:gd name="T17" fmla="*/ 189 h 42"/>
                <a:gd name="T18" fmla="*/ 277 w 34"/>
                <a:gd name="T19" fmla="*/ 211 h 42"/>
                <a:gd name="T20" fmla="*/ 277 w 34"/>
                <a:gd name="T21" fmla="*/ 254 h 42"/>
                <a:gd name="T22" fmla="*/ 251 w 34"/>
                <a:gd name="T23" fmla="*/ 303 h 42"/>
                <a:gd name="T24" fmla="*/ 203 w 34"/>
                <a:gd name="T25" fmla="*/ 326 h 42"/>
                <a:gd name="T26" fmla="*/ 180 w 34"/>
                <a:gd name="T27" fmla="*/ 343 h 42"/>
                <a:gd name="T28" fmla="*/ 140 w 34"/>
                <a:gd name="T29" fmla="*/ 343 h 42"/>
                <a:gd name="T30" fmla="*/ 106 w 34"/>
                <a:gd name="T31" fmla="*/ 326 h 42"/>
                <a:gd name="T32" fmla="*/ 83 w 34"/>
                <a:gd name="T33" fmla="*/ 294 h 42"/>
                <a:gd name="T34" fmla="*/ 131 w 34"/>
                <a:gd name="T35" fmla="*/ 269 h 42"/>
                <a:gd name="T36" fmla="*/ 145 w 34"/>
                <a:gd name="T37" fmla="*/ 286 h 42"/>
                <a:gd name="T38" fmla="*/ 154 w 34"/>
                <a:gd name="T39" fmla="*/ 294 h 42"/>
                <a:gd name="T40" fmla="*/ 180 w 34"/>
                <a:gd name="T41" fmla="*/ 294 h 42"/>
                <a:gd name="T42" fmla="*/ 188 w 34"/>
                <a:gd name="T43" fmla="*/ 294 h 42"/>
                <a:gd name="T44" fmla="*/ 203 w 34"/>
                <a:gd name="T45" fmla="*/ 269 h 42"/>
                <a:gd name="T46" fmla="*/ 211 w 34"/>
                <a:gd name="T47" fmla="*/ 254 h 42"/>
                <a:gd name="T48" fmla="*/ 211 w 34"/>
                <a:gd name="T49" fmla="*/ 237 h 42"/>
                <a:gd name="T50" fmla="*/ 203 w 34"/>
                <a:gd name="T51" fmla="*/ 211 h 42"/>
                <a:gd name="T52" fmla="*/ 194 w 34"/>
                <a:gd name="T53" fmla="*/ 197 h 42"/>
                <a:gd name="T54" fmla="*/ 180 w 34"/>
                <a:gd name="T55" fmla="*/ 189 h 42"/>
                <a:gd name="T56" fmla="*/ 154 w 34"/>
                <a:gd name="T57" fmla="*/ 171 h 42"/>
                <a:gd name="T58" fmla="*/ 140 w 34"/>
                <a:gd name="T59" fmla="*/ 189 h 42"/>
                <a:gd name="T60" fmla="*/ 140 w 34"/>
                <a:gd name="T61" fmla="*/ 189 h 42"/>
                <a:gd name="T62" fmla="*/ 131 w 34"/>
                <a:gd name="T63" fmla="*/ 197 h 42"/>
                <a:gd name="T64" fmla="*/ 123 w 34"/>
                <a:gd name="T65" fmla="*/ 203 h 42"/>
                <a:gd name="T66" fmla="*/ 106 w 34"/>
                <a:gd name="T67" fmla="*/ 220 h 42"/>
                <a:gd name="T68" fmla="*/ 57 w 34"/>
                <a:gd name="T69" fmla="*/ 246 h 42"/>
                <a:gd name="T70" fmla="*/ 0 w 34"/>
                <a:gd name="T71" fmla="*/ 83 h 42"/>
                <a:gd name="T72" fmla="*/ 163 w 34"/>
                <a:gd name="T73" fmla="*/ 0 h 42"/>
                <a:gd name="T74" fmla="*/ 188 w 34"/>
                <a:gd name="T75" fmla="*/ 49 h 42"/>
                <a:gd name="T76" fmla="*/ 74 w 34"/>
                <a:gd name="T77" fmla="*/ 106 h 42"/>
                <a:gd name="T78" fmla="*/ 88 w 34"/>
                <a:gd name="T79" fmla="*/ 171 h 4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4"/>
                <a:gd name="T121" fmla="*/ 0 h 42"/>
                <a:gd name="T122" fmla="*/ 34 w 34"/>
                <a:gd name="T123" fmla="*/ 42 h 4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4" h="42">
                  <a:moveTo>
                    <a:pt x="11" y="21"/>
                  </a:moveTo>
                  <a:lnTo>
                    <a:pt x="12" y="20"/>
                  </a:lnTo>
                  <a:lnTo>
                    <a:pt x="13" y="19"/>
                  </a:lnTo>
                  <a:lnTo>
                    <a:pt x="15" y="18"/>
                  </a:lnTo>
                  <a:lnTo>
                    <a:pt x="16" y="17"/>
                  </a:lnTo>
                  <a:lnTo>
                    <a:pt x="19" y="15"/>
                  </a:lnTo>
                  <a:lnTo>
                    <a:pt x="24" y="15"/>
                  </a:lnTo>
                  <a:lnTo>
                    <a:pt x="29" y="18"/>
                  </a:lnTo>
                  <a:lnTo>
                    <a:pt x="32" y="23"/>
                  </a:lnTo>
                  <a:lnTo>
                    <a:pt x="34" y="26"/>
                  </a:lnTo>
                  <a:lnTo>
                    <a:pt x="34" y="31"/>
                  </a:lnTo>
                  <a:lnTo>
                    <a:pt x="31" y="37"/>
                  </a:lnTo>
                  <a:lnTo>
                    <a:pt x="25" y="40"/>
                  </a:lnTo>
                  <a:lnTo>
                    <a:pt x="22" y="42"/>
                  </a:lnTo>
                  <a:lnTo>
                    <a:pt x="17" y="42"/>
                  </a:lnTo>
                  <a:lnTo>
                    <a:pt x="13" y="40"/>
                  </a:lnTo>
                  <a:lnTo>
                    <a:pt x="10" y="36"/>
                  </a:lnTo>
                  <a:lnTo>
                    <a:pt x="16" y="33"/>
                  </a:lnTo>
                  <a:lnTo>
                    <a:pt x="18" y="35"/>
                  </a:lnTo>
                  <a:lnTo>
                    <a:pt x="19" y="36"/>
                  </a:lnTo>
                  <a:lnTo>
                    <a:pt x="22" y="36"/>
                  </a:lnTo>
                  <a:lnTo>
                    <a:pt x="23" y="36"/>
                  </a:lnTo>
                  <a:lnTo>
                    <a:pt x="25" y="33"/>
                  </a:lnTo>
                  <a:lnTo>
                    <a:pt x="26" y="31"/>
                  </a:lnTo>
                  <a:lnTo>
                    <a:pt x="26" y="29"/>
                  </a:lnTo>
                  <a:lnTo>
                    <a:pt x="25" y="26"/>
                  </a:lnTo>
                  <a:lnTo>
                    <a:pt x="24" y="24"/>
                  </a:lnTo>
                  <a:lnTo>
                    <a:pt x="22" y="23"/>
                  </a:lnTo>
                  <a:lnTo>
                    <a:pt x="19" y="21"/>
                  </a:lnTo>
                  <a:lnTo>
                    <a:pt x="17" y="23"/>
                  </a:lnTo>
                  <a:lnTo>
                    <a:pt x="16" y="24"/>
                  </a:lnTo>
                  <a:lnTo>
                    <a:pt x="15" y="25"/>
                  </a:lnTo>
                  <a:lnTo>
                    <a:pt x="13" y="27"/>
                  </a:lnTo>
                  <a:lnTo>
                    <a:pt x="7" y="30"/>
                  </a:lnTo>
                  <a:lnTo>
                    <a:pt x="0" y="10"/>
                  </a:lnTo>
                  <a:lnTo>
                    <a:pt x="20" y="0"/>
                  </a:lnTo>
                  <a:lnTo>
                    <a:pt x="23" y="6"/>
                  </a:lnTo>
                  <a:lnTo>
                    <a:pt x="9" y="13"/>
                  </a:lnTo>
                  <a:lnTo>
                    <a:pt x="11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68" name="Freeform 46"/>
            <p:cNvSpPr>
              <a:spLocks/>
            </p:cNvSpPr>
            <p:nvPr/>
          </p:nvSpPr>
          <p:spPr bwMode="auto">
            <a:xfrm rot="1570117">
              <a:off x="4545" y="2310"/>
              <a:ext cx="97" cy="122"/>
            </a:xfrm>
            <a:custGeom>
              <a:avLst/>
              <a:gdLst>
                <a:gd name="T0" fmla="*/ 88 w 34"/>
                <a:gd name="T1" fmla="*/ 170 h 43"/>
                <a:gd name="T2" fmla="*/ 97 w 34"/>
                <a:gd name="T3" fmla="*/ 162 h 43"/>
                <a:gd name="T4" fmla="*/ 97 w 34"/>
                <a:gd name="T5" fmla="*/ 153 h 43"/>
                <a:gd name="T6" fmla="*/ 106 w 34"/>
                <a:gd name="T7" fmla="*/ 145 h 43"/>
                <a:gd name="T8" fmla="*/ 131 w 34"/>
                <a:gd name="T9" fmla="*/ 136 h 43"/>
                <a:gd name="T10" fmla="*/ 154 w 34"/>
                <a:gd name="T11" fmla="*/ 122 h 43"/>
                <a:gd name="T12" fmla="*/ 194 w 34"/>
                <a:gd name="T13" fmla="*/ 122 h 43"/>
                <a:gd name="T14" fmla="*/ 237 w 34"/>
                <a:gd name="T15" fmla="*/ 145 h 43"/>
                <a:gd name="T16" fmla="*/ 260 w 34"/>
                <a:gd name="T17" fmla="*/ 176 h 43"/>
                <a:gd name="T18" fmla="*/ 277 w 34"/>
                <a:gd name="T19" fmla="*/ 218 h 43"/>
                <a:gd name="T20" fmla="*/ 277 w 34"/>
                <a:gd name="T21" fmla="*/ 258 h 43"/>
                <a:gd name="T22" fmla="*/ 251 w 34"/>
                <a:gd name="T23" fmla="*/ 298 h 43"/>
                <a:gd name="T24" fmla="*/ 203 w 34"/>
                <a:gd name="T25" fmla="*/ 338 h 43"/>
                <a:gd name="T26" fmla="*/ 180 w 34"/>
                <a:gd name="T27" fmla="*/ 346 h 43"/>
                <a:gd name="T28" fmla="*/ 140 w 34"/>
                <a:gd name="T29" fmla="*/ 346 h 43"/>
                <a:gd name="T30" fmla="*/ 97 w 34"/>
                <a:gd name="T31" fmla="*/ 321 h 43"/>
                <a:gd name="T32" fmla="*/ 74 w 34"/>
                <a:gd name="T33" fmla="*/ 298 h 43"/>
                <a:gd name="T34" fmla="*/ 131 w 34"/>
                <a:gd name="T35" fmla="*/ 267 h 43"/>
                <a:gd name="T36" fmla="*/ 145 w 34"/>
                <a:gd name="T37" fmla="*/ 272 h 43"/>
                <a:gd name="T38" fmla="*/ 154 w 34"/>
                <a:gd name="T39" fmla="*/ 289 h 43"/>
                <a:gd name="T40" fmla="*/ 180 w 34"/>
                <a:gd name="T41" fmla="*/ 289 h 43"/>
                <a:gd name="T42" fmla="*/ 188 w 34"/>
                <a:gd name="T43" fmla="*/ 289 h 43"/>
                <a:gd name="T44" fmla="*/ 203 w 34"/>
                <a:gd name="T45" fmla="*/ 272 h 43"/>
                <a:gd name="T46" fmla="*/ 211 w 34"/>
                <a:gd name="T47" fmla="*/ 258 h 43"/>
                <a:gd name="T48" fmla="*/ 211 w 34"/>
                <a:gd name="T49" fmla="*/ 224 h 43"/>
                <a:gd name="T50" fmla="*/ 203 w 34"/>
                <a:gd name="T51" fmla="*/ 210 h 43"/>
                <a:gd name="T52" fmla="*/ 194 w 34"/>
                <a:gd name="T53" fmla="*/ 201 h 43"/>
                <a:gd name="T54" fmla="*/ 180 w 34"/>
                <a:gd name="T55" fmla="*/ 176 h 43"/>
                <a:gd name="T56" fmla="*/ 154 w 34"/>
                <a:gd name="T57" fmla="*/ 176 h 43"/>
                <a:gd name="T58" fmla="*/ 140 w 34"/>
                <a:gd name="T59" fmla="*/ 176 h 43"/>
                <a:gd name="T60" fmla="*/ 131 w 34"/>
                <a:gd name="T61" fmla="*/ 176 h 43"/>
                <a:gd name="T62" fmla="*/ 123 w 34"/>
                <a:gd name="T63" fmla="*/ 193 h 43"/>
                <a:gd name="T64" fmla="*/ 106 w 34"/>
                <a:gd name="T65" fmla="*/ 201 h 43"/>
                <a:gd name="T66" fmla="*/ 106 w 34"/>
                <a:gd name="T67" fmla="*/ 218 h 43"/>
                <a:gd name="T68" fmla="*/ 57 w 34"/>
                <a:gd name="T69" fmla="*/ 241 h 43"/>
                <a:gd name="T70" fmla="*/ 0 w 34"/>
                <a:gd name="T71" fmla="*/ 74 h 43"/>
                <a:gd name="T72" fmla="*/ 154 w 34"/>
                <a:gd name="T73" fmla="*/ 0 h 43"/>
                <a:gd name="T74" fmla="*/ 188 w 34"/>
                <a:gd name="T75" fmla="*/ 48 h 43"/>
                <a:gd name="T76" fmla="*/ 74 w 34"/>
                <a:gd name="T77" fmla="*/ 105 h 43"/>
                <a:gd name="T78" fmla="*/ 88 w 34"/>
                <a:gd name="T79" fmla="*/ 170 h 4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4"/>
                <a:gd name="T121" fmla="*/ 0 h 43"/>
                <a:gd name="T122" fmla="*/ 34 w 34"/>
                <a:gd name="T123" fmla="*/ 43 h 43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4" h="43">
                  <a:moveTo>
                    <a:pt x="11" y="21"/>
                  </a:moveTo>
                  <a:lnTo>
                    <a:pt x="12" y="20"/>
                  </a:lnTo>
                  <a:lnTo>
                    <a:pt x="12" y="19"/>
                  </a:lnTo>
                  <a:lnTo>
                    <a:pt x="13" y="18"/>
                  </a:lnTo>
                  <a:lnTo>
                    <a:pt x="16" y="17"/>
                  </a:lnTo>
                  <a:lnTo>
                    <a:pt x="19" y="15"/>
                  </a:lnTo>
                  <a:lnTo>
                    <a:pt x="24" y="15"/>
                  </a:lnTo>
                  <a:lnTo>
                    <a:pt x="29" y="18"/>
                  </a:lnTo>
                  <a:lnTo>
                    <a:pt x="32" y="22"/>
                  </a:lnTo>
                  <a:lnTo>
                    <a:pt x="34" y="27"/>
                  </a:lnTo>
                  <a:lnTo>
                    <a:pt x="34" y="32"/>
                  </a:lnTo>
                  <a:lnTo>
                    <a:pt x="31" y="37"/>
                  </a:lnTo>
                  <a:lnTo>
                    <a:pt x="25" y="42"/>
                  </a:lnTo>
                  <a:lnTo>
                    <a:pt x="22" y="43"/>
                  </a:lnTo>
                  <a:lnTo>
                    <a:pt x="17" y="43"/>
                  </a:lnTo>
                  <a:lnTo>
                    <a:pt x="12" y="40"/>
                  </a:lnTo>
                  <a:lnTo>
                    <a:pt x="9" y="37"/>
                  </a:lnTo>
                  <a:lnTo>
                    <a:pt x="16" y="33"/>
                  </a:lnTo>
                  <a:lnTo>
                    <a:pt x="18" y="34"/>
                  </a:lnTo>
                  <a:lnTo>
                    <a:pt x="19" y="36"/>
                  </a:lnTo>
                  <a:lnTo>
                    <a:pt x="22" y="36"/>
                  </a:lnTo>
                  <a:lnTo>
                    <a:pt x="23" y="36"/>
                  </a:lnTo>
                  <a:lnTo>
                    <a:pt x="25" y="34"/>
                  </a:lnTo>
                  <a:lnTo>
                    <a:pt x="26" y="32"/>
                  </a:lnTo>
                  <a:lnTo>
                    <a:pt x="26" y="28"/>
                  </a:lnTo>
                  <a:lnTo>
                    <a:pt x="25" y="26"/>
                  </a:lnTo>
                  <a:lnTo>
                    <a:pt x="24" y="25"/>
                  </a:lnTo>
                  <a:lnTo>
                    <a:pt x="22" y="22"/>
                  </a:lnTo>
                  <a:lnTo>
                    <a:pt x="19" y="22"/>
                  </a:lnTo>
                  <a:lnTo>
                    <a:pt x="17" y="22"/>
                  </a:lnTo>
                  <a:lnTo>
                    <a:pt x="16" y="22"/>
                  </a:lnTo>
                  <a:lnTo>
                    <a:pt x="15" y="24"/>
                  </a:lnTo>
                  <a:lnTo>
                    <a:pt x="13" y="25"/>
                  </a:lnTo>
                  <a:lnTo>
                    <a:pt x="13" y="27"/>
                  </a:lnTo>
                  <a:lnTo>
                    <a:pt x="7" y="30"/>
                  </a:lnTo>
                  <a:lnTo>
                    <a:pt x="0" y="9"/>
                  </a:lnTo>
                  <a:lnTo>
                    <a:pt x="19" y="0"/>
                  </a:lnTo>
                  <a:lnTo>
                    <a:pt x="23" y="6"/>
                  </a:lnTo>
                  <a:lnTo>
                    <a:pt x="9" y="13"/>
                  </a:lnTo>
                  <a:lnTo>
                    <a:pt x="11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69" name="Freeform 47"/>
            <p:cNvSpPr>
              <a:spLocks/>
            </p:cNvSpPr>
            <p:nvPr/>
          </p:nvSpPr>
          <p:spPr bwMode="auto">
            <a:xfrm rot="1570117">
              <a:off x="4634" y="2311"/>
              <a:ext cx="93" cy="122"/>
            </a:xfrm>
            <a:custGeom>
              <a:avLst/>
              <a:gdLst>
                <a:gd name="T0" fmla="*/ 79 w 33"/>
                <a:gd name="T1" fmla="*/ 170 h 43"/>
                <a:gd name="T2" fmla="*/ 96 w 33"/>
                <a:gd name="T3" fmla="*/ 162 h 43"/>
                <a:gd name="T4" fmla="*/ 96 w 33"/>
                <a:gd name="T5" fmla="*/ 153 h 43"/>
                <a:gd name="T6" fmla="*/ 104 w 33"/>
                <a:gd name="T7" fmla="*/ 145 h 43"/>
                <a:gd name="T8" fmla="*/ 118 w 33"/>
                <a:gd name="T9" fmla="*/ 128 h 43"/>
                <a:gd name="T10" fmla="*/ 152 w 33"/>
                <a:gd name="T11" fmla="*/ 122 h 43"/>
                <a:gd name="T12" fmla="*/ 183 w 33"/>
                <a:gd name="T13" fmla="*/ 122 h 43"/>
                <a:gd name="T14" fmla="*/ 223 w 33"/>
                <a:gd name="T15" fmla="*/ 145 h 43"/>
                <a:gd name="T16" fmla="*/ 254 w 33"/>
                <a:gd name="T17" fmla="*/ 176 h 43"/>
                <a:gd name="T18" fmla="*/ 262 w 33"/>
                <a:gd name="T19" fmla="*/ 218 h 43"/>
                <a:gd name="T20" fmla="*/ 262 w 33"/>
                <a:gd name="T21" fmla="*/ 258 h 43"/>
                <a:gd name="T22" fmla="*/ 245 w 33"/>
                <a:gd name="T23" fmla="*/ 298 h 43"/>
                <a:gd name="T24" fmla="*/ 197 w 33"/>
                <a:gd name="T25" fmla="*/ 329 h 43"/>
                <a:gd name="T26" fmla="*/ 166 w 33"/>
                <a:gd name="T27" fmla="*/ 346 h 43"/>
                <a:gd name="T28" fmla="*/ 127 w 33"/>
                <a:gd name="T29" fmla="*/ 346 h 43"/>
                <a:gd name="T30" fmla="*/ 96 w 33"/>
                <a:gd name="T31" fmla="*/ 321 h 43"/>
                <a:gd name="T32" fmla="*/ 65 w 33"/>
                <a:gd name="T33" fmla="*/ 298 h 43"/>
                <a:gd name="T34" fmla="*/ 118 w 33"/>
                <a:gd name="T35" fmla="*/ 267 h 43"/>
                <a:gd name="T36" fmla="*/ 135 w 33"/>
                <a:gd name="T37" fmla="*/ 272 h 43"/>
                <a:gd name="T38" fmla="*/ 152 w 33"/>
                <a:gd name="T39" fmla="*/ 281 h 43"/>
                <a:gd name="T40" fmla="*/ 166 w 33"/>
                <a:gd name="T41" fmla="*/ 281 h 43"/>
                <a:gd name="T42" fmla="*/ 175 w 33"/>
                <a:gd name="T43" fmla="*/ 281 h 43"/>
                <a:gd name="T44" fmla="*/ 197 w 33"/>
                <a:gd name="T45" fmla="*/ 272 h 43"/>
                <a:gd name="T46" fmla="*/ 206 w 33"/>
                <a:gd name="T47" fmla="*/ 258 h 43"/>
                <a:gd name="T48" fmla="*/ 206 w 33"/>
                <a:gd name="T49" fmla="*/ 224 h 43"/>
                <a:gd name="T50" fmla="*/ 197 w 33"/>
                <a:gd name="T51" fmla="*/ 210 h 43"/>
                <a:gd name="T52" fmla="*/ 183 w 33"/>
                <a:gd name="T53" fmla="*/ 201 h 43"/>
                <a:gd name="T54" fmla="*/ 166 w 33"/>
                <a:gd name="T55" fmla="*/ 176 h 43"/>
                <a:gd name="T56" fmla="*/ 152 w 33"/>
                <a:gd name="T57" fmla="*/ 176 h 43"/>
                <a:gd name="T58" fmla="*/ 127 w 33"/>
                <a:gd name="T59" fmla="*/ 176 h 43"/>
                <a:gd name="T60" fmla="*/ 118 w 33"/>
                <a:gd name="T61" fmla="*/ 176 h 43"/>
                <a:gd name="T62" fmla="*/ 110 w 33"/>
                <a:gd name="T63" fmla="*/ 193 h 43"/>
                <a:gd name="T64" fmla="*/ 104 w 33"/>
                <a:gd name="T65" fmla="*/ 201 h 43"/>
                <a:gd name="T66" fmla="*/ 104 w 33"/>
                <a:gd name="T67" fmla="*/ 218 h 43"/>
                <a:gd name="T68" fmla="*/ 56 w 33"/>
                <a:gd name="T69" fmla="*/ 241 h 43"/>
                <a:gd name="T70" fmla="*/ 0 w 33"/>
                <a:gd name="T71" fmla="*/ 74 h 43"/>
                <a:gd name="T72" fmla="*/ 152 w 33"/>
                <a:gd name="T73" fmla="*/ 0 h 43"/>
                <a:gd name="T74" fmla="*/ 175 w 33"/>
                <a:gd name="T75" fmla="*/ 48 h 43"/>
                <a:gd name="T76" fmla="*/ 65 w 33"/>
                <a:gd name="T77" fmla="*/ 105 h 43"/>
                <a:gd name="T78" fmla="*/ 79 w 33"/>
                <a:gd name="T79" fmla="*/ 170 h 4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3"/>
                <a:gd name="T121" fmla="*/ 0 h 43"/>
                <a:gd name="T122" fmla="*/ 33 w 33"/>
                <a:gd name="T123" fmla="*/ 43 h 43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3" h="43">
                  <a:moveTo>
                    <a:pt x="10" y="21"/>
                  </a:moveTo>
                  <a:lnTo>
                    <a:pt x="12" y="20"/>
                  </a:lnTo>
                  <a:lnTo>
                    <a:pt x="12" y="19"/>
                  </a:lnTo>
                  <a:lnTo>
                    <a:pt x="13" y="18"/>
                  </a:lnTo>
                  <a:lnTo>
                    <a:pt x="15" y="16"/>
                  </a:lnTo>
                  <a:lnTo>
                    <a:pt x="19" y="15"/>
                  </a:lnTo>
                  <a:lnTo>
                    <a:pt x="23" y="15"/>
                  </a:lnTo>
                  <a:lnTo>
                    <a:pt x="28" y="18"/>
                  </a:lnTo>
                  <a:lnTo>
                    <a:pt x="32" y="22"/>
                  </a:lnTo>
                  <a:lnTo>
                    <a:pt x="33" y="27"/>
                  </a:lnTo>
                  <a:lnTo>
                    <a:pt x="33" y="32"/>
                  </a:lnTo>
                  <a:lnTo>
                    <a:pt x="31" y="37"/>
                  </a:lnTo>
                  <a:lnTo>
                    <a:pt x="25" y="41"/>
                  </a:lnTo>
                  <a:lnTo>
                    <a:pt x="21" y="43"/>
                  </a:lnTo>
                  <a:lnTo>
                    <a:pt x="16" y="43"/>
                  </a:lnTo>
                  <a:lnTo>
                    <a:pt x="12" y="40"/>
                  </a:lnTo>
                  <a:lnTo>
                    <a:pt x="8" y="37"/>
                  </a:lnTo>
                  <a:lnTo>
                    <a:pt x="15" y="33"/>
                  </a:lnTo>
                  <a:lnTo>
                    <a:pt x="17" y="34"/>
                  </a:lnTo>
                  <a:lnTo>
                    <a:pt x="19" y="35"/>
                  </a:lnTo>
                  <a:lnTo>
                    <a:pt x="21" y="35"/>
                  </a:lnTo>
                  <a:lnTo>
                    <a:pt x="22" y="35"/>
                  </a:lnTo>
                  <a:lnTo>
                    <a:pt x="25" y="34"/>
                  </a:lnTo>
                  <a:lnTo>
                    <a:pt x="26" y="32"/>
                  </a:lnTo>
                  <a:lnTo>
                    <a:pt x="26" y="28"/>
                  </a:lnTo>
                  <a:lnTo>
                    <a:pt x="25" y="26"/>
                  </a:lnTo>
                  <a:lnTo>
                    <a:pt x="23" y="25"/>
                  </a:lnTo>
                  <a:lnTo>
                    <a:pt x="21" y="22"/>
                  </a:lnTo>
                  <a:lnTo>
                    <a:pt x="19" y="22"/>
                  </a:lnTo>
                  <a:lnTo>
                    <a:pt x="16" y="22"/>
                  </a:lnTo>
                  <a:lnTo>
                    <a:pt x="15" y="22"/>
                  </a:lnTo>
                  <a:lnTo>
                    <a:pt x="14" y="24"/>
                  </a:lnTo>
                  <a:lnTo>
                    <a:pt x="13" y="25"/>
                  </a:lnTo>
                  <a:lnTo>
                    <a:pt x="13" y="27"/>
                  </a:lnTo>
                  <a:lnTo>
                    <a:pt x="7" y="30"/>
                  </a:lnTo>
                  <a:lnTo>
                    <a:pt x="0" y="9"/>
                  </a:lnTo>
                  <a:lnTo>
                    <a:pt x="19" y="0"/>
                  </a:lnTo>
                  <a:lnTo>
                    <a:pt x="22" y="6"/>
                  </a:lnTo>
                  <a:lnTo>
                    <a:pt x="8" y="13"/>
                  </a:lnTo>
                  <a:lnTo>
                    <a:pt x="10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70" name="Freeform 48"/>
            <p:cNvSpPr>
              <a:spLocks/>
            </p:cNvSpPr>
            <p:nvPr/>
          </p:nvSpPr>
          <p:spPr bwMode="auto">
            <a:xfrm rot="1570117">
              <a:off x="5522" y="2574"/>
              <a:ext cx="88" cy="111"/>
            </a:xfrm>
            <a:custGeom>
              <a:avLst/>
              <a:gdLst>
                <a:gd name="T0" fmla="*/ 57 w 31"/>
                <a:gd name="T1" fmla="*/ 9 h 39"/>
                <a:gd name="T2" fmla="*/ 26 w 31"/>
                <a:gd name="T3" fmla="*/ 40 h 39"/>
                <a:gd name="T4" fmla="*/ 0 w 31"/>
                <a:gd name="T5" fmla="*/ 88 h 39"/>
                <a:gd name="T6" fmla="*/ 0 w 31"/>
                <a:gd name="T7" fmla="*/ 137 h 39"/>
                <a:gd name="T8" fmla="*/ 31 w 31"/>
                <a:gd name="T9" fmla="*/ 202 h 39"/>
                <a:gd name="T10" fmla="*/ 74 w 31"/>
                <a:gd name="T11" fmla="*/ 259 h 39"/>
                <a:gd name="T12" fmla="*/ 105 w 31"/>
                <a:gd name="T13" fmla="*/ 299 h 39"/>
                <a:gd name="T14" fmla="*/ 145 w 31"/>
                <a:gd name="T15" fmla="*/ 316 h 39"/>
                <a:gd name="T16" fmla="*/ 193 w 31"/>
                <a:gd name="T17" fmla="*/ 299 h 39"/>
                <a:gd name="T18" fmla="*/ 233 w 31"/>
                <a:gd name="T19" fmla="*/ 268 h 39"/>
                <a:gd name="T20" fmla="*/ 250 w 31"/>
                <a:gd name="T21" fmla="*/ 236 h 39"/>
                <a:gd name="T22" fmla="*/ 250 w 31"/>
                <a:gd name="T23" fmla="*/ 179 h 39"/>
                <a:gd name="T24" fmla="*/ 224 w 31"/>
                <a:gd name="T25" fmla="*/ 105 h 39"/>
                <a:gd name="T26" fmla="*/ 185 w 31"/>
                <a:gd name="T27" fmla="*/ 48 h 39"/>
                <a:gd name="T28" fmla="*/ 145 w 31"/>
                <a:gd name="T29" fmla="*/ 9 h 39"/>
                <a:gd name="T30" fmla="*/ 105 w 31"/>
                <a:gd name="T31" fmla="*/ 0 h 39"/>
                <a:gd name="T32" fmla="*/ 57 w 31"/>
                <a:gd name="T33" fmla="*/ 9 h 39"/>
                <a:gd name="T34" fmla="*/ 79 w 31"/>
                <a:gd name="T35" fmla="*/ 57 h 39"/>
                <a:gd name="T36" fmla="*/ 97 w 31"/>
                <a:gd name="T37" fmla="*/ 48 h 39"/>
                <a:gd name="T38" fmla="*/ 122 w 31"/>
                <a:gd name="T39" fmla="*/ 65 h 39"/>
                <a:gd name="T40" fmla="*/ 136 w 31"/>
                <a:gd name="T41" fmla="*/ 97 h 39"/>
                <a:gd name="T42" fmla="*/ 170 w 31"/>
                <a:gd name="T43" fmla="*/ 137 h 39"/>
                <a:gd name="T44" fmla="*/ 185 w 31"/>
                <a:gd name="T45" fmla="*/ 185 h 39"/>
                <a:gd name="T46" fmla="*/ 193 w 31"/>
                <a:gd name="T47" fmla="*/ 228 h 39"/>
                <a:gd name="T48" fmla="*/ 193 w 31"/>
                <a:gd name="T49" fmla="*/ 242 h 39"/>
                <a:gd name="T50" fmla="*/ 176 w 31"/>
                <a:gd name="T51" fmla="*/ 259 h 39"/>
                <a:gd name="T52" fmla="*/ 145 w 31"/>
                <a:gd name="T53" fmla="*/ 259 h 39"/>
                <a:gd name="T54" fmla="*/ 128 w 31"/>
                <a:gd name="T55" fmla="*/ 250 h 39"/>
                <a:gd name="T56" fmla="*/ 105 w 31"/>
                <a:gd name="T57" fmla="*/ 228 h 39"/>
                <a:gd name="T58" fmla="*/ 88 w 31"/>
                <a:gd name="T59" fmla="*/ 179 h 39"/>
                <a:gd name="T60" fmla="*/ 74 w 31"/>
                <a:gd name="T61" fmla="*/ 131 h 39"/>
                <a:gd name="T62" fmla="*/ 57 w 31"/>
                <a:gd name="T63" fmla="*/ 97 h 39"/>
                <a:gd name="T64" fmla="*/ 57 w 31"/>
                <a:gd name="T65" fmla="*/ 65 h 39"/>
                <a:gd name="T66" fmla="*/ 79 w 31"/>
                <a:gd name="T67" fmla="*/ 57 h 39"/>
                <a:gd name="T68" fmla="*/ 57 w 31"/>
                <a:gd name="T69" fmla="*/ 9 h 3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"/>
                <a:gd name="T106" fmla="*/ 0 h 39"/>
                <a:gd name="T107" fmla="*/ 31 w 31"/>
                <a:gd name="T108" fmla="*/ 39 h 3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" h="39">
                  <a:moveTo>
                    <a:pt x="7" y="1"/>
                  </a:moveTo>
                  <a:lnTo>
                    <a:pt x="3" y="5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4" y="25"/>
                  </a:lnTo>
                  <a:lnTo>
                    <a:pt x="9" y="32"/>
                  </a:lnTo>
                  <a:lnTo>
                    <a:pt x="13" y="37"/>
                  </a:lnTo>
                  <a:lnTo>
                    <a:pt x="18" y="39"/>
                  </a:lnTo>
                  <a:lnTo>
                    <a:pt x="24" y="37"/>
                  </a:lnTo>
                  <a:lnTo>
                    <a:pt x="29" y="33"/>
                  </a:lnTo>
                  <a:lnTo>
                    <a:pt x="31" y="29"/>
                  </a:lnTo>
                  <a:lnTo>
                    <a:pt x="31" y="22"/>
                  </a:lnTo>
                  <a:lnTo>
                    <a:pt x="28" y="13"/>
                  </a:lnTo>
                  <a:lnTo>
                    <a:pt x="23" y="6"/>
                  </a:lnTo>
                  <a:lnTo>
                    <a:pt x="18" y="1"/>
                  </a:lnTo>
                  <a:lnTo>
                    <a:pt x="13" y="0"/>
                  </a:lnTo>
                  <a:lnTo>
                    <a:pt x="7" y="1"/>
                  </a:lnTo>
                  <a:lnTo>
                    <a:pt x="10" y="7"/>
                  </a:lnTo>
                  <a:lnTo>
                    <a:pt x="12" y="6"/>
                  </a:lnTo>
                  <a:lnTo>
                    <a:pt x="15" y="8"/>
                  </a:lnTo>
                  <a:lnTo>
                    <a:pt x="17" y="12"/>
                  </a:lnTo>
                  <a:lnTo>
                    <a:pt x="21" y="17"/>
                  </a:lnTo>
                  <a:lnTo>
                    <a:pt x="23" y="23"/>
                  </a:lnTo>
                  <a:lnTo>
                    <a:pt x="24" y="28"/>
                  </a:lnTo>
                  <a:lnTo>
                    <a:pt x="24" y="30"/>
                  </a:lnTo>
                  <a:lnTo>
                    <a:pt x="22" y="32"/>
                  </a:lnTo>
                  <a:lnTo>
                    <a:pt x="18" y="32"/>
                  </a:lnTo>
                  <a:lnTo>
                    <a:pt x="16" y="31"/>
                  </a:lnTo>
                  <a:lnTo>
                    <a:pt x="13" y="28"/>
                  </a:lnTo>
                  <a:lnTo>
                    <a:pt x="11" y="22"/>
                  </a:lnTo>
                  <a:lnTo>
                    <a:pt x="9" y="16"/>
                  </a:lnTo>
                  <a:lnTo>
                    <a:pt x="7" y="12"/>
                  </a:lnTo>
                  <a:lnTo>
                    <a:pt x="7" y="8"/>
                  </a:lnTo>
                  <a:lnTo>
                    <a:pt x="10" y="7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71" name="Freeform 49"/>
            <p:cNvSpPr>
              <a:spLocks/>
            </p:cNvSpPr>
            <p:nvPr/>
          </p:nvSpPr>
          <p:spPr bwMode="auto">
            <a:xfrm rot="1570117">
              <a:off x="5501" y="3197"/>
              <a:ext cx="91" cy="108"/>
            </a:xfrm>
            <a:custGeom>
              <a:avLst/>
              <a:gdLst>
                <a:gd name="T0" fmla="*/ 57 w 32"/>
                <a:gd name="T1" fmla="*/ 9 h 38"/>
                <a:gd name="T2" fmla="*/ 17 w 32"/>
                <a:gd name="T3" fmla="*/ 40 h 38"/>
                <a:gd name="T4" fmla="*/ 0 w 32"/>
                <a:gd name="T5" fmla="*/ 80 h 38"/>
                <a:gd name="T6" fmla="*/ 0 w 32"/>
                <a:gd name="T7" fmla="*/ 136 h 38"/>
                <a:gd name="T8" fmla="*/ 26 w 32"/>
                <a:gd name="T9" fmla="*/ 202 h 38"/>
                <a:gd name="T10" fmla="*/ 65 w 32"/>
                <a:gd name="T11" fmla="*/ 259 h 38"/>
                <a:gd name="T12" fmla="*/ 105 w 32"/>
                <a:gd name="T13" fmla="*/ 298 h 38"/>
                <a:gd name="T14" fmla="*/ 154 w 32"/>
                <a:gd name="T15" fmla="*/ 307 h 38"/>
                <a:gd name="T16" fmla="*/ 202 w 32"/>
                <a:gd name="T17" fmla="*/ 298 h 38"/>
                <a:gd name="T18" fmla="*/ 233 w 32"/>
                <a:gd name="T19" fmla="*/ 276 h 38"/>
                <a:gd name="T20" fmla="*/ 259 w 32"/>
                <a:gd name="T21" fmla="*/ 233 h 38"/>
                <a:gd name="T22" fmla="*/ 259 w 32"/>
                <a:gd name="T23" fmla="*/ 179 h 38"/>
                <a:gd name="T24" fmla="*/ 227 w 32"/>
                <a:gd name="T25" fmla="*/ 105 h 38"/>
                <a:gd name="T26" fmla="*/ 193 w 32"/>
                <a:gd name="T27" fmla="*/ 48 h 38"/>
                <a:gd name="T28" fmla="*/ 154 w 32"/>
                <a:gd name="T29" fmla="*/ 9 h 38"/>
                <a:gd name="T30" fmla="*/ 105 w 32"/>
                <a:gd name="T31" fmla="*/ 0 h 38"/>
                <a:gd name="T32" fmla="*/ 57 w 32"/>
                <a:gd name="T33" fmla="*/ 9 h 38"/>
                <a:gd name="T34" fmla="*/ 74 w 32"/>
                <a:gd name="T35" fmla="*/ 48 h 38"/>
                <a:gd name="T36" fmla="*/ 105 w 32"/>
                <a:gd name="T37" fmla="*/ 48 h 38"/>
                <a:gd name="T38" fmla="*/ 122 w 32"/>
                <a:gd name="T39" fmla="*/ 57 h 38"/>
                <a:gd name="T40" fmla="*/ 145 w 32"/>
                <a:gd name="T41" fmla="*/ 88 h 38"/>
                <a:gd name="T42" fmla="*/ 171 w 32"/>
                <a:gd name="T43" fmla="*/ 136 h 38"/>
                <a:gd name="T44" fmla="*/ 193 w 32"/>
                <a:gd name="T45" fmla="*/ 185 h 38"/>
                <a:gd name="T46" fmla="*/ 202 w 32"/>
                <a:gd name="T47" fmla="*/ 210 h 38"/>
                <a:gd name="T48" fmla="*/ 193 w 32"/>
                <a:gd name="T49" fmla="*/ 242 h 38"/>
                <a:gd name="T50" fmla="*/ 171 w 32"/>
                <a:gd name="T51" fmla="*/ 250 h 38"/>
                <a:gd name="T52" fmla="*/ 154 w 32"/>
                <a:gd name="T53" fmla="*/ 259 h 38"/>
                <a:gd name="T54" fmla="*/ 131 w 32"/>
                <a:gd name="T55" fmla="*/ 242 h 38"/>
                <a:gd name="T56" fmla="*/ 114 w 32"/>
                <a:gd name="T57" fmla="*/ 210 h 38"/>
                <a:gd name="T58" fmla="*/ 80 w 32"/>
                <a:gd name="T59" fmla="*/ 179 h 38"/>
                <a:gd name="T60" fmla="*/ 65 w 32"/>
                <a:gd name="T61" fmla="*/ 128 h 38"/>
                <a:gd name="T62" fmla="*/ 57 w 32"/>
                <a:gd name="T63" fmla="*/ 88 h 38"/>
                <a:gd name="T64" fmla="*/ 57 w 32"/>
                <a:gd name="T65" fmla="*/ 74 h 38"/>
                <a:gd name="T66" fmla="*/ 74 w 32"/>
                <a:gd name="T67" fmla="*/ 48 h 38"/>
                <a:gd name="T68" fmla="*/ 57 w 32"/>
                <a:gd name="T69" fmla="*/ 9 h 3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2"/>
                <a:gd name="T106" fmla="*/ 0 h 38"/>
                <a:gd name="T107" fmla="*/ 32 w 32"/>
                <a:gd name="T108" fmla="*/ 38 h 3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2" h="38">
                  <a:moveTo>
                    <a:pt x="7" y="1"/>
                  </a:moveTo>
                  <a:lnTo>
                    <a:pt x="2" y="5"/>
                  </a:lnTo>
                  <a:lnTo>
                    <a:pt x="0" y="10"/>
                  </a:lnTo>
                  <a:lnTo>
                    <a:pt x="0" y="17"/>
                  </a:lnTo>
                  <a:lnTo>
                    <a:pt x="3" y="25"/>
                  </a:lnTo>
                  <a:lnTo>
                    <a:pt x="8" y="32"/>
                  </a:lnTo>
                  <a:lnTo>
                    <a:pt x="13" y="37"/>
                  </a:lnTo>
                  <a:lnTo>
                    <a:pt x="19" y="38"/>
                  </a:lnTo>
                  <a:lnTo>
                    <a:pt x="25" y="37"/>
                  </a:lnTo>
                  <a:lnTo>
                    <a:pt x="29" y="34"/>
                  </a:lnTo>
                  <a:lnTo>
                    <a:pt x="32" y="29"/>
                  </a:lnTo>
                  <a:lnTo>
                    <a:pt x="32" y="22"/>
                  </a:lnTo>
                  <a:lnTo>
                    <a:pt x="28" y="13"/>
                  </a:lnTo>
                  <a:lnTo>
                    <a:pt x="24" y="6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7" y="1"/>
                  </a:lnTo>
                  <a:lnTo>
                    <a:pt x="9" y="6"/>
                  </a:lnTo>
                  <a:lnTo>
                    <a:pt x="13" y="6"/>
                  </a:lnTo>
                  <a:lnTo>
                    <a:pt x="15" y="7"/>
                  </a:lnTo>
                  <a:lnTo>
                    <a:pt x="18" y="11"/>
                  </a:lnTo>
                  <a:lnTo>
                    <a:pt x="21" y="17"/>
                  </a:lnTo>
                  <a:lnTo>
                    <a:pt x="24" y="23"/>
                  </a:lnTo>
                  <a:lnTo>
                    <a:pt x="25" y="26"/>
                  </a:lnTo>
                  <a:lnTo>
                    <a:pt x="24" y="30"/>
                  </a:lnTo>
                  <a:lnTo>
                    <a:pt x="21" y="31"/>
                  </a:lnTo>
                  <a:lnTo>
                    <a:pt x="19" y="32"/>
                  </a:lnTo>
                  <a:lnTo>
                    <a:pt x="16" y="30"/>
                  </a:lnTo>
                  <a:lnTo>
                    <a:pt x="14" y="26"/>
                  </a:lnTo>
                  <a:lnTo>
                    <a:pt x="10" y="22"/>
                  </a:lnTo>
                  <a:lnTo>
                    <a:pt x="8" y="16"/>
                  </a:lnTo>
                  <a:lnTo>
                    <a:pt x="7" y="11"/>
                  </a:lnTo>
                  <a:lnTo>
                    <a:pt x="7" y="9"/>
                  </a:lnTo>
                  <a:lnTo>
                    <a:pt x="9" y="6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72" name="Freeform 50"/>
            <p:cNvSpPr>
              <a:spLocks/>
            </p:cNvSpPr>
            <p:nvPr/>
          </p:nvSpPr>
          <p:spPr bwMode="auto">
            <a:xfrm rot="1570117">
              <a:off x="4416" y="3170"/>
              <a:ext cx="91" cy="108"/>
            </a:xfrm>
            <a:custGeom>
              <a:avLst/>
              <a:gdLst>
                <a:gd name="T0" fmla="*/ 57 w 32"/>
                <a:gd name="T1" fmla="*/ 9 h 38"/>
                <a:gd name="T2" fmla="*/ 17 w 32"/>
                <a:gd name="T3" fmla="*/ 40 h 38"/>
                <a:gd name="T4" fmla="*/ 0 w 32"/>
                <a:gd name="T5" fmla="*/ 74 h 38"/>
                <a:gd name="T6" fmla="*/ 0 w 32"/>
                <a:gd name="T7" fmla="*/ 136 h 38"/>
                <a:gd name="T8" fmla="*/ 31 w 32"/>
                <a:gd name="T9" fmla="*/ 202 h 38"/>
                <a:gd name="T10" fmla="*/ 65 w 32"/>
                <a:gd name="T11" fmla="*/ 259 h 38"/>
                <a:gd name="T12" fmla="*/ 105 w 32"/>
                <a:gd name="T13" fmla="*/ 298 h 38"/>
                <a:gd name="T14" fmla="*/ 154 w 32"/>
                <a:gd name="T15" fmla="*/ 307 h 38"/>
                <a:gd name="T16" fmla="*/ 202 w 32"/>
                <a:gd name="T17" fmla="*/ 298 h 38"/>
                <a:gd name="T18" fmla="*/ 242 w 32"/>
                <a:gd name="T19" fmla="*/ 267 h 38"/>
                <a:gd name="T20" fmla="*/ 259 w 32"/>
                <a:gd name="T21" fmla="*/ 227 h 38"/>
                <a:gd name="T22" fmla="*/ 250 w 32"/>
                <a:gd name="T23" fmla="*/ 171 h 38"/>
                <a:gd name="T24" fmla="*/ 233 w 32"/>
                <a:gd name="T25" fmla="*/ 105 h 38"/>
                <a:gd name="T26" fmla="*/ 193 w 32"/>
                <a:gd name="T27" fmla="*/ 48 h 38"/>
                <a:gd name="T28" fmla="*/ 154 w 32"/>
                <a:gd name="T29" fmla="*/ 9 h 38"/>
                <a:gd name="T30" fmla="*/ 105 w 32"/>
                <a:gd name="T31" fmla="*/ 0 h 38"/>
                <a:gd name="T32" fmla="*/ 57 w 32"/>
                <a:gd name="T33" fmla="*/ 9 h 38"/>
                <a:gd name="T34" fmla="*/ 74 w 32"/>
                <a:gd name="T35" fmla="*/ 48 h 38"/>
                <a:gd name="T36" fmla="*/ 105 w 32"/>
                <a:gd name="T37" fmla="*/ 48 h 38"/>
                <a:gd name="T38" fmla="*/ 122 w 32"/>
                <a:gd name="T39" fmla="*/ 57 h 38"/>
                <a:gd name="T40" fmla="*/ 145 w 32"/>
                <a:gd name="T41" fmla="*/ 88 h 38"/>
                <a:gd name="T42" fmla="*/ 171 w 32"/>
                <a:gd name="T43" fmla="*/ 136 h 38"/>
                <a:gd name="T44" fmla="*/ 193 w 32"/>
                <a:gd name="T45" fmla="*/ 179 h 38"/>
                <a:gd name="T46" fmla="*/ 202 w 32"/>
                <a:gd name="T47" fmla="*/ 210 h 38"/>
                <a:gd name="T48" fmla="*/ 193 w 32"/>
                <a:gd name="T49" fmla="*/ 242 h 38"/>
                <a:gd name="T50" fmla="*/ 171 w 32"/>
                <a:gd name="T51" fmla="*/ 250 h 38"/>
                <a:gd name="T52" fmla="*/ 154 w 32"/>
                <a:gd name="T53" fmla="*/ 259 h 38"/>
                <a:gd name="T54" fmla="*/ 136 w 32"/>
                <a:gd name="T55" fmla="*/ 242 h 38"/>
                <a:gd name="T56" fmla="*/ 114 w 32"/>
                <a:gd name="T57" fmla="*/ 210 h 38"/>
                <a:gd name="T58" fmla="*/ 88 w 32"/>
                <a:gd name="T59" fmla="*/ 171 h 38"/>
                <a:gd name="T60" fmla="*/ 65 w 32"/>
                <a:gd name="T61" fmla="*/ 122 h 38"/>
                <a:gd name="T62" fmla="*/ 57 w 32"/>
                <a:gd name="T63" fmla="*/ 88 h 38"/>
                <a:gd name="T64" fmla="*/ 57 w 32"/>
                <a:gd name="T65" fmla="*/ 65 h 38"/>
                <a:gd name="T66" fmla="*/ 74 w 32"/>
                <a:gd name="T67" fmla="*/ 48 h 38"/>
                <a:gd name="T68" fmla="*/ 57 w 32"/>
                <a:gd name="T69" fmla="*/ 9 h 3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2"/>
                <a:gd name="T106" fmla="*/ 0 h 38"/>
                <a:gd name="T107" fmla="*/ 32 w 32"/>
                <a:gd name="T108" fmla="*/ 38 h 3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2" h="38">
                  <a:moveTo>
                    <a:pt x="7" y="1"/>
                  </a:moveTo>
                  <a:lnTo>
                    <a:pt x="2" y="5"/>
                  </a:lnTo>
                  <a:lnTo>
                    <a:pt x="0" y="9"/>
                  </a:lnTo>
                  <a:lnTo>
                    <a:pt x="0" y="17"/>
                  </a:lnTo>
                  <a:lnTo>
                    <a:pt x="4" y="25"/>
                  </a:lnTo>
                  <a:lnTo>
                    <a:pt x="8" y="32"/>
                  </a:lnTo>
                  <a:lnTo>
                    <a:pt x="13" y="37"/>
                  </a:lnTo>
                  <a:lnTo>
                    <a:pt x="19" y="38"/>
                  </a:lnTo>
                  <a:lnTo>
                    <a:pt x="25" y="37"/>
                  </a:lnTo>
                  <a:lnTo>
                    <a:pt x="30" y="33"/>
                  </a:lnTo>
                  <a:lnTo>
                    <a:pt x="32" y="28"/>
                  </a:lnTo>
                  <a:lnTo>
                    <a:pt x="31" y="21"/>
                  </a:lnTo>
                  <a:lnTo>
                    <a:pt x="29" y="13"/>
                  </a:lnTo>
                  <a:lnTo>
                    <a:pt x="24" y="6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7" y="1"/>
                  </a:lnTo>
                  <a:lnTo>
                    <a:pt x="9" y="6"/>
                  </a:lnTo>
                  <a:lnTo>
                    <a:pt x="13" y="6"/>
                  </a:lnTo>
                  <a:lnTo>
                    <a:pt x="15" y="7"/>
                  </a:lnTo>
                  <a:lnTo>
                    <a:pt x="18" y="11"/>
                  </a:lnTo>
                  <a:lnTo>
                    <a:pt x="21" y="17"/>
                  </a:lnTo>
                  <a:lnTo>
                    <a:pt x="24" y="22"/>
                  </a:lnTo>
                  <a:lnTo>
                    <a:pt x="25" y="26"/>
                  </a:lnTo>
                  <a:lnTo>
                    <a:pt x="24" y="30"/>
                  </a:lnTo>
                  <a:lnTo>
                    <a:pt x="21" y="31"/>
                  </a:lnTo>
                  <a:lnTo>
                    <a:pt x="19" y="32"/>
                  </a:lnTo>
                  <a:lnTo>
                    <a:pt x="17" y="30"/>
                  </a:lnTo>
                  <a:lnTo>
                    <a:pt x="14" y="26"/>
                  </a:lnTo>
                  <a:lnTo>
                    <a:pt x="11" y="21"/>
                  </a:lnTo>
                  <a:lnTo>
                    <a:pt x="8" y="15"/>
                  </a:lnTo>
                  <a:lnTo>
                    <a:pt x="7" y="11"/>
                  </a:lnTo>
                  <a:lnTo>
                    <a:pt x="7" y="8"/>
                  </a:lnTo>
                  <a:lnTo>
                    <a:pt x="9" y="6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73" name="Freeform 51"/>
            <p:cNvSpPr>
              <a:spLocks/>
            </p:cNvSpPr>
            <p:nvPr/>
          </p:nvSpPr>
          <p:spPr bwMode="auto">
            <a:xfrm rot="1570117">
              <a:off x="4257" y="2855"/>
              <a:ext cx="77" cy="108"/>
            </a:xfrm>
            <a:custGeom>
              <a:avLst/>
              <a:gdLst>
                <a:gd name="T0" fmla="*/ 114 w 27"/>
                <a:gd name="T1" fmla="*/ 202 h 38"/>
                <a:gd name="T2" fmla="*/ 97 w 27"/>
                <a:gd name="T3" fmla="*/ 153 h 38"/>
                <a:gd name="T4" fmla="*/ 83 w 27"/>
                <a:gd name="T5" fmla="*/ 114 h 38"/>
                <a:gd name="T6" fmla="*/ 66 w 27"/>
                <a:gd name="T7" fmla="*/ 88 h 38"/>
                <a:gd name="T8" fmla="*/ 57 w 27"/>
                <a:gd name="T9" fmla="*/ 80 h 38"/>
                <a:gd name="T10" fmla="*/ 57 w 27"/>
                <a:gd name="T11" fmla="*/ 80 h 38"/>
                <a:gd name="T12" fmla="*/ 48 w 27"/>
                <a:gd name="T13" fmla="*/ 233 h 38"/>
                <a:gd name="T14" fmla="*/ 114 w 27"/>
                <a:gd name="T15" fmla="*/ 202 h 38"/>
                <a:gd name="T16" fmla="*/ 137 w 27"/>
                <a:gd name="T17" fmla="*/ 242 h 38"/>
                <a:gd name="T18" fmla="*/ 31 w 27"/>
                <a:gd name="T19" fmla="*/ 298 h 38"/>
                <a:gd name="T20" fmla="*/ 0 w 27"/>
                <a:gd name="T21" fmla="*/ 250 h 38"/>
                <a:gd name="T22" fmla="*/ 17 w 27"/>
                <a:gd name="T23" fmla="*/ 31 h 38"/>
                <a:gd name="T24" fmla="*/ 88 w 27"/>
                <a:gd name="T25" fmla="*/ 0 h 38"/>
                <a:gd name="T26" fmla="*/ 180 w 27"/>
                <a:gd name="T27" fmla="*/ 171 h 38"/>
                <a:gd name="T28" fmla="*/ 202 w 27"/>
                <a:gd name="T29" fmla="*/ 153 h 38"/>
                <a:gd name="T30" fmla="*/ 220 w 27"/>
                <a:gd name="T31" fmla="*/ 202 h 38"/>
                <a:gd name="T32" fmla="*/ 194 w 27"/>
                <a:gd name="T33" fmla="*/ 219 h 38"/>
                <a:gd name="T34" fmla="*/ 220 w 27"/>
                <a:gd name="T35" fmla="*/ 281 h 38"/>
                <a:gd name="T36" fmla="*/ 163 w 27"/>
                <a:gd name="T37" fmla="*/ 307 h 38"/>
                <a:gd name="T38" fmla="*/ 137 w 27"/>
                <a:gd name="T39" fmla="*/ 242 h 38"/>
                <a:gd name="T40" fmla="*/ 114 w 27"/>
                <a:gd name="T41" fmla="*/ 202 h 3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7"/>
                <a:gd name="T64" fmla="*/ 0 h 38"/>
                <a:gd name="T65" fmla="*/ 27 w 27"/>
                <a:gd name="T66" fmla="*/ 38 h 3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7" h="38">
                  <a:moveTo>
                    <a:pt x="14" y="25"/>
                  </a:moveTo>
                  <a:lnTo>
                    <a:pt x="12" y="19"/>
                  </a:lnTo>
                  <a:lnTo>
                    <a:pt x="10" y="14"/>
                  </a:lnTo>
                  <a:lnTo>
                    <a:pt x="8" y="11"/>
                  </a:lnTo>
                  <a:lnTo>
                    <a:pt x="7" y="10"/>
                  </a:lnTo>
                  <a:lnTo>
                    <a:pt x="6" y="29"/>
                  </a:lnTo>
                  <a:lnTo>
                    <a:pt x="14" y="25"/>
                  </a:lnTo>
                  <a:lnTo>
                    <a:pt x="17" y="30"/>
                  </a:lnTo>
                  <a:lnTo>
                    <a:pt x="4" y="37"/>
                  </a:lnTo>
                  <a:lnTo>
                    <a:pt x="0" y="31"/>
                  </a:lnTo>
                  <a:lnTo>
                    <a:pt x="2" y="4"/>
                  </a:lnTo>
                  <a:lnTo>
                    <a:pt x="11" y="0"/>
                  </a:lnTo>
                  <a:lnTo>
                    <a:pt x="22" y="21"/>
                  </a:lnTo>
                  <a:lnTo>
                    <a:pt x="25" y="19"/>
                  </a:lnTo>
                  <a:lnTo>
                    <a:pt x="27" y="25"/>
                  </a:lnTo>
                  <a:lnTo>
                    <a:pt x="24" y="27"/>
                  </a:lnTo>
                  <a:lnTo>
                    <a:pt x="27" y="35"/>
                  </a:lnTo>
                  <a:lnTo>
                    <a:pt x="20" y="38"/>
                  </a:lnTo>
                  <a:lnTo>
                    <a:pt x="17" y="30"/>
                  </a:lnTo>
                  <a:lnTo>
                    <a:pt x="14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74" name="Freeform 52"/>
            <p:cNvSpPr>
              <a:spLocks/>
            </p:cNvSpPr>
            <p:nvPr/>
          </p:nvSpPr>
          <p:spPr bwMode="auto">
            <a:xfrm rot="1570117">
              <a:off x="4944" y="3543"/>
              <a:ext cx="88" cy="110"/>
            </a:xfrm>
            <a:custGeom>
              <a:avLst/>
              <a:gdLst>
                <a:gd name="T0" fmla="*/ 57 w 31"/>
                <a:gd name="T1" fmla="*/ 17 h 39"/>
                <a:gd name="T2" fmla="*/ 26 w 31"/>
                <a:gd name="T3" fmla="*/ 48 h 39"/>
                <a:gd name="T4" fmla="*/ 0 w 31"/>
                <a:gd name="T5" fmla="*/ 79 h 39"/>
                <a:gd name="T6" fmla="*/ 0 w 31"/>
                <a:gd name="T7" fmla="*/ 127 h 39"/>
                <a:gd name="T8" fmla="*/ 31 w 31"/>
                <a:gd name="T9" fmla="*/ 200 h 39"/>
                <a:gd name="T10" fmla="*/ 65 w 31"/>
                <a:gd name="T11" fmla="*/ 262 h 39"/>
                <a:gd name="T12" fmla="*/ 105 w 31"/>
                <a:gd name="T13" fmla="*/ 302 h 39"/>
                <a:gd name="T14" fmla="*/ 145 w 31"/>
                <a:gd name="T15" fmla="*/ 310 h 39"/>
                <a:gd name="T16" fmla="*/ 193 w 31"/>
                <a:gd name="T17" fmla="*/ 302 h 39"/>
                <a:gd name="T18" fmla="*/ 233 w 31"/>
                <a:gd name="T19" fmla="*/ 271 h 39"/>
                <a:gd name="T20" fmla="*/ 250 w 31"/>
                <a:gd name="T21" fmla="*/ 223 h 39"/>
                <a:gd name="T22" fmla="*/ 250 w 31"/>
                <a:gd name="T23" fmla="*/ 175 h 39"/>
                <a:gd name="T24" fmla="*/ 224 w 31"/>
                <a:gd name="T25" fmla="*/ 110 h 39"/>
                <a:gd name="T26" fmla="*/ 185 w 31"/>
                <a:gd name="T27" fmla="*/ 48 h 39"/>
                <a:gd name="T28" fmla="*/ 145 w 31"/>
                <a:gd name="T29" fmla="*/ 8 h 39"/>
                <a:gd name="T30" fmla="*/ 105 w 31"/>
                <a:gd name="T31" fmla="*/ 0 h 39"/>
                <a:gd name="T32" fmla="*/ 57 w 31"/>
                <a:gd name="T33" fmla="*/ 17 h 39"/>
                <a:gd name="T34" fmla="*/ 79 w 31"/>
                <a:gd name="T35" fmla="*/ 56 h 39"/>
                <a:gd name="T36" fmla="*/ 97 w 31"/>
                <a:gd name="T37" fmla="*/ 56 h 39"/>
                <a:gd name="T38" fmla="*/ 128 w 31"/>
                <a:gd name="T39" fmla="*/ 65 h 39"/>
                <a:gd name="T40" fmla="*/ 145 w 31"/>
                <a:gd name="T41" fmla="*/ 87 h 39"/>
                <a:gd name="T42" fmla="*/ 162 w 31"/>
                <a:gd name="T43" fmla="*/ 135 h 39"/>
                <a:gd name="T44" fmla="*/ 185 w 31"/>
                <a:gd name="T45" fmla="*/ 183 h 39"/>
                <a:gd name="T46" fmla="*/ 193 w 31"/>
                <a:gd name="T47" fmla="*/ 214 h 39"/>
                <a:gd name="T48" fmla="*/ 193 w 31"/>
                <a:gd name="T49" fmla="*/ 231 h 39"/>
                <a:gd name="T50" fmla="*/ 176 w 31"/>
                <a:gd name="T51" fmla="*/ 254 h 39"/>
                <a:gd name="T52" fmla="*/ 153 w 31"/>
                <a:gd name="T53" fmla="*/ 262 h 39"/>
                <a:gd name="T54" fmla="*/ 136 w 31"/>
                <a:gd name="T55" fmla="*/ 245 h 39"/>
                <a:gd name="T56" fmla="*/ 105 w 31"/>
                <a:gd name="T57" fmla="*/ 214 h 39"/>
                <a:gd name="T58" fmla="*/ 88 w 31"/>
                <a:gd name="T59" fmla="*/ 175 h 39"/>
                <a:gd name="T60" fmla="*/ 65 w 31"/>
                <a:gd name="T61" fmla="*/ 127 h 39"/>
                <a:gd name="T62" fmla="*/ 57 w 31"/>
                <a:gd name="T63" fmla="*/ 87 h 39"/>
                <a:gd name="T64" fmla="*/ 57 w 31"/>
                <a:gd name="T65" fmla="*/ 71 h 39"/>
                <a:gd name="T66" fmla="*/ 79 w 31"/>
                <a:gd name="T67" fmla="*/ 56 h 39"/>
                <a:gd name="T68" fmla="*/ 57 w 31"/>
                <a:gd name="T69" fmla="*/ 17 h 3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"/>
                <a:gd name="T106" fmla="*/ 0 h 39"/>
                <a:gd name="T107" fmla="*/ 31 w 31"/>
                <a:gd name="T108" fmla="*/ 39 h 3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" h="39">
                  <a:moveTo>
                    <a:pt x="7" y="2"/>
                  </a:moveTo>
                  <a:lnTo>
                    <a:pt x="3" y="6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4" y="25"/>
                  </a:lnTo>
                  <a:lnTo>
                    <a:pt x="8" y="33"/>
                  </a:lnTo>
                  <a:lnTo>
                    <a:pt x="13" y="38"/>
                  </a:lnTo>
                  <a:lnTo>
                    <a:pt x="18" y="39"/>
                  </a:lnTo>
                  <a:lnTo>
                    <a:pt x="24" y="38"/>
                  </a:lnTo>
                  <a:lnTo>
                    <a:pt x="29" y="34"/>
                  </a:lnTo>
                  <a:lnTo>
                    <a:pt x="31" y="28"/>
                  </a:lnTo>
                  <a:lnTo>
                    <a:pt x="31" y="22"/>
                  </a:lnTo>
                  <a:lnTo>
                    <a:pt x="28" y="14"/>
                  </a:lnTo>
                  <a:lnTo>
                    <a:pt x="23" y="6"/>
                  </a:lnTo>
                  <a:lnTo>
                    <a:pt x="18" y="1"/>
                  </a:lnTo>
                  <a:lnTo>
                    <a:pt x="13" y="0"/>
                  </a:lnTo>
                  <a:lnTo>
                    <a:pt x="7" y="2"/>
                  </a:lnTo>
                  <a:lnTo>
                    <a:pt x="10" y="7"/>
                  </a:lnTo>
                  <a:lnTo>
                    <a:pt x="12" y="7"/>
                  </a:lnTo>
                  <a:lnTo>
                    <a:pt x="16" y="8"/>
                  </a:lnTo>
                  <a:lnTo>
                    <a:pt x="18" y="11"/>
                  </a:lnTo>
                  <a:lnTo>
                    <a:pt x="20" y="17"/>
                  </a:lnTo>
                  <a:lnTo>
                    <a:pt x="23" y="23"/>
                  </a:lnTo>
                  <a:lnTo>
                    <a:pt x="24" y="27"/>
                  </a:lnTo>
                  <a:lnTo>
                    <a:pt x="24" y="29"/>
                  </a:lnTo>
                  <a:lnTo>
                    <a:pt x="22" y="32"/>
                  </a:lnTo>
                  <a:lnTo>
                    <a:pt x="19" y="33"/>
                  </a:lnTo>
                  <a:lnTo>
                    <a:pt x="17" y="31"/>
                  </a:lnTo>
                  <a:lnTo>
                    <a:pt x="13" y="27"/>
                  </a:lnTo>
                  <a:lnTo>
                    <a:pt x="11" y="22"/>
                  </a:lnTo>
                  <a:lnTo>
                    <a:pt x="8" y="16"/>
                  </a:lnTo>
                  <a:lnTo>
                    <a:pt x="7" y="11"/>
                  </a:lnTo>
                  <a:lnTo>
                    <a:pt x="7" y="9"/>
                  </a:lnTo>
                  <a:lnTo>
                    <a:pt x="10" y="7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75" name="Freeform 53"/>
            <p:cNvSpPr>
              <a:spLocks/>
            </p:cNvSpPr>
            <p:nvPr/>
          </p:nvSpPr>
          <p:spPr bwMode="auto">
            <a:xfrm rot="1570117">
              <a:off x="4416" y="2569"/>
              <a:ext cx="88" cy="111"/>
            </a:xfrm>
            <a:custGeom>
              <a:avLst/>
              <a:gdLst>
                <a:gd name="T0" fmla="*/ 57 w 31"/>
                <a:gd name="T1" fmla="*/ 17 h 39"/>
                <a:gd name="T2" fmla="*/ 17 w 31"/>
                <a:gd name="T3" fmla="*/ 40 h 39"/>
                <a:gd name="T4" fmla="*/ 0 w 31"/>
                <a:gd name="T5" fmla="*/ 80 h 39"/>
                <a:gd name="T6" fmla="*/ 0 w 31"/>
                <a:gd name="T7" fmla="*/ 137 h 39"/>
                <a:gd name="T8" fmla="*/ 31 w 31"/>
                <a:gd name="T9" fmla="*/ 202 h 39"/>
                <a:gd name="T10" fmla="*/ 65 w 31"/>
                <a:gd name="T11" fmla="*/ 268 h 39"/>
                <a:gd name="T12" fmla="*/ 105 w 31"/>
                <a:gd name="T13" fmla="*/ 299 h 39"/>
                <a:gd name="T14" fmla="*/ 145 w 31"/>
                <a:gd name="T15" fmla="*/ 316 h 39"/>
                <a:gd name="T16" fmla="*/ 193 w 31"/>
                <a:gd name="T17" fmla="*/ 299 h 39"/>
                <a:gd name="T18" fmla="*/ 233 w 31"/>
                <a:gd name="T19" fmla="*/ 276 h 39"/>
                <a:gd name="T20" fmla="*/ 250 w 31"/>
                <a:gd name="T21" fmla="*/ 236 h 39"/>
                <a:gd name="T22" fmla="*/ 250 w 31"/>
                <a:gd name="T23" fmla="*/ 179 h 39"/>
                <a:gd name="T24" fmla="*/ 219 w 31"/>
                <a:gd name="T25" fmla="*/ 114 h 39"/>
                <a:gd name="T26" fmla="*/ 185 w 31"/>
                <a:gd name="T27" fmla="*/ 48 h 39"/>
                <a:gd name="T28" fmla="*/ 145 w 31"/>
                <a:gd name="T29" fmla="*/ 17 h 39"/>
                <a:gd name="T30" fmla="*/ 105 w 31"/>
                <a:gd name="T31" fmla="*/ 0 h 39"/>
                <a:gd name="T32" fmla="*/ 57 w 31"/>
                <a:gd name="T33" fmla="*/ 17 h 39"/>
                <a:gd name="T34" fmla="*/ 79 w 31"/>
                <a:gd name="T35" fmla="*/ 65 h 39"/>
                <a:gd name="T36" fmla="*/ 97 w 31"/>
                <a:gd name="T37" fmla="*/ 48 h 39"/>
                <a:gd name="T38" fmla="*/ 114 w 31"/>
                <a:gd name="T39" fmla="*/ 65 h 39"/>
                <a:gd name="T40" fmla="*/ 136 w 31"/>
                <a:gd name="T41" fmla="*/ 88 h 39"/>
                <a:gd name="T42" fmla="*/ 162 w 31"/>
                <a:gd name="T43" fmla="*/ 137 h 39"/>
                <a:gd name="T44" fmla="*/ 185 w 31"/>
                <a:gd name="T45" fmla="*/ 185 h 39"/>
                <a:gd name="T46" fmla="*/ 193 w 31"/>
                <a:gd name="T47" fmla="*/ 228 h 39"/>
                <a:gd name="T48" fmla="*/ 193 w 31"/>
                <a:gd name="T49" fmla="*/ 242 h 39"/>
                <a:gd name="T50" fmla="*/ 170 w 31"/>
                <a:gd name="T51" fmla="*/ 250 h 39"/>
                <a:gd name="T52" fmla="*/ 153 w 31"/>
                <a:gd name="T53" fmla="*/ 268 h 39"/>
                <a:gd name="T54" fmla="*/ 136 w 31"/>
                <a:gd name="T55" fmla="*/ 250 h 39"/>
                <a:gd name="T56" fmla="*/ 105 w 31"/>
                <a:gd name="T57" fmla="*/ 228 h 39"/>
                <a:gd name="T58" fmla="*/ 88 w 31"/>
                <a:gd name="T59" fmla="*/ 179 h 39"/>
                <a:gd name="T60" fmla="*/ 65 w 31"/>
                <a:gd name="T61" fmla="*/ 131 h 39"/>
                <a:gd name="T62" fmla="*/ 57 w 31"/>
                <a:gd name="T63" fmla="*/ 88 h 39"/>
                <a:gd name="T64" fmla="*/ 57 w 31"/>
                <a:gd name="T65" fmla="*/ 74 h 39"/>
                <a:gd name="T66" fmla="*/ 79 w 31"/>
                <a:gd name="T67" fmla="*/ 65 h 39"/>
                <a:gd name="T68" fmla="*/ 57 w 31"/>
                <a:gd name="T69" fmla="*/ 17 h 3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"/>
                <a:gd name="T106" fmla="*/ 0 h 39"/>
                <a:gd name="T107" fmla="*/ 31 w 31"/>
                <a:gd name="T108" fmla="*/ 39 h 3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" h="39">
                  <a:moveTo>
                    <a:pt x="7" y="2"/>
                  </a:moveTo>
                  <a:lnTo>
                    <a:pt x="2" y="5"/>
                  </a:lnTo>
                  <a:lnTo>
                    <a:pt x="0" y="10"/>
                  </a:lnTo>
                  <a:lnTo>
                    <a:pt x="0" y="17"/>
                  </a:lnTo>
                  <a:lnTo>
                    <a:pt x="4" y="25"/>
                  </a:lnTo>
                  <a:lnTo>
                    <a:pt x="8" y="33"/>
                  </a:lnTo>
                  <a:lnTo>
                    <a:pt x="13" y="37"/>
                  </a:lnTo>
                  <a:lnTo>
                    <a:pt x="18" y="39"/>
                  </a:lnTo>
                  <a:lnTo>
                    <a:pt x="24" y="37"/>
                  </a:lnTo>
                  <a:lnTo>
                    <a:pt x="29" y="34"/>
                  </a:lnTo>
                  <a:lnTo>
                    <a:pt x="31" y="29"/>
                  </a:lnTo>
                  <a:lnTo>
                    <a:pt x="31" y="22"/>
                  </a:lnTo>
                  <a:lnTo>
                    <a:pt x="27" y="14"/>
                  </a:lnTo>
                  <a:lnTo>
                    <a:pt x="23" y="6"/>
                  </a:lnTo>
                  <a:lnTo>
                    <a:pt x="18" y="2"/>
                  </a:lnTo>
                  <a:lnTo>
                    <a:pt x="13" y="0"/>
                  </a:lnTo>
                  <a:lnTo>
                    <a:pt x="7" y="2"/>
                  </a:lnTo>
                  <a:lnTo>
                    <a:pt x="10" y="8"/>
                  </a:lnTo>
                  <a:lnTo>
                    <a:pt x="12" y="6"/>
                  </a:lnTo>
                  <a:lnTo>
                    <a:pt x="14" y="8"/>
                  </a:lnTo>
                  <a:lnTo>
                    <a:pt x="17" y="11"/>
                  </a:lnTo>
                  <a:lnTo>
                    <a:pt x="20" y="17"/>
                  </a:lnTo>
                  <a:lnTo>
                    <a:pt x="23" y="23"/>
                  </a:lnTo>
                  <a:lnTo>
                    <a:pt x="24" y="28"/>
                  </a:lnTo>
                  <a:lnTo>
                    <a:pt x="24" y="30"/>
                  </a:lnTo>
                  <a:lnTo>
                    <a:pt x="21" y="31"/>
                  </a:lnTo>
                  <a:lnTo>
                    <a:pt x="19" y="33"/>
                  </a:lnTo>
                  <a:lnTo>
                    <a:pt x="17" y="31"/>
                  </a:lnTo>
                  <a:lnTo>
                    <a:pt x="13" y="28"/>
                  </a:lnTo>
                  <a:lnTo>
                    <a:pt x="11" y="22"/>
                  </a:lnTo>
                  <a:lnTo>
                    <a:pt x="8" y="16"/>
                  </a:lnTo>
                  <a:lnTo>
                    <a:pt x="7" y="11"/>
                  </a:lnTo>
                  <a:lnTo>
                    <a:pt x="7" y="9"/>
                  </a:lnTo>
                  <a:lnTo>
                    <a:pt x="10" y="8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76" name="Freeform 54"/>
            <p:cNvSpPr>
              <a:spLocks/>
            </p:cNvSpPr>
            <p:nvPr/>
          </p:nvSpPr>
          <p:spPr bwMode="auto">
            <a:xfrm rot="1570117">
              <a:off x="4704" y="1328"/>
              <a:ext cx="472" cy="562"/>
            </a:xfrm>
            <a:custGeom>
              <a:avLst/>
              <a:gdLst>
                <a:gd name="T0" fmla="*/ 751 w 166"/>
                <a:gd name="T1" fmla="*/ 588 h 198"/>
                <a:gd name="T2" fmla="*/ 566 w 166"/>
                <a:gd name="T3" fmla="*/ 233 h 198"/>
                <a:gd name="T4" fmla="*/ 591 w 166"/>
                <a:gd name="T5" fmla="*/ 145 h 198"/>
                <a:gd name="T6" fmla="*/ 640 w 166"/>
                <a:gd name="T7" fmla="*/ 233 h 198"/>
                <a:gd name="T8" fmla="*/ 736 w 166"/>
                <a:gd name="T9" fmla="*/ 412 h 198"/>
                <a:gd name="T10" fmla="*/ 833 w 166"/>
                <a:gd name="T11" fmla="*/ 605 h 198"/>
                <a:gd name="T12" fmla="*/ 881 w 166"/>
                <a:gd name="T13" fmla="*/ 701 h 198"/>
                <a:gd name="T14" fmla="*/ 913 w 166"/>
                <a:gd name="T15" fmla="*/ 710 h 198"/>
                <a:gd name="T16" fmla="*/ 938 w 166"/>
                <a:gd name="T17" fmla="*/ 661 h 198"/>
                <a:gd name="T18" fmla="*/ 785 w 166"/>
                <a:gd name="T19" fmla="*/ 346 h 198"/>
                <a:gd name="T20" fmla="*/ 654 w 166"/>
                <a:gd name="T21" fmla="*/ 97 h 198"/>
                <a:gd name="T22" fmla="*/ 702 w 166"/>
                <a:gd name="T23" fmla="*/ 122 h 198"/>
                <a:gd name="T24" fmla="*/ 785 w 166"/>
                <a:gd name="T25" fmla="*/ 258 h 198"/>
                <a:gd name="T26" fmla="*/ 890 w 166"/>
                <a:gd name="T27" fmla="*/ 460 h 198"/>
                <a:gd name="T28" fmla="*/ 961 w 166"/>
                <a:gd name="T29" fmla="*/ 613 h 198"/>
                <a:gd name="T30" fmla="*/ 1009 w 166"/>
                <a:gd name="T31" fmla="*/ 661 h 198"/>
                <a:gd name="T32" fmla="*/ 1058 w 166"/>
                <a:gd name="T33" fmla="*/ 644 h 198"/>
                <a:gd name="T34" fmla="*/ 995 w 166"/>
                <a:gd name="T35" fmla="*/ 483 h 198"/>
                <a:gd name="T36" fmla="*/ 816 w 166"/>
                <a:gd name="T37" fmla="*/ 128 h 198"/>
                <a:gd name="T38" fmla="*/ 808 w 166"/>
                <a:gd name="T39" fmla="*/ 48 h 198"/>
                <a:gd name="T40" fmla="*/ 856 w 166"/>
                <a:gd name="T41" fmla="*/ 136 h 198"/>
                <a:gd name="T42" fmla="*/ 955 w 166"/>
                <a:gd name="T43" fmla="*/ 329 h 198"/>
                <a:gd name="T44" fmla="*/ 1058 w 166"/>
                <a:gd name="T45" fmla="*/ 522 h 198"/>
                <a:gd name="T46" fmla="*/ 1115 w 166"/>
                <a:gd name="T47" fmla="*/ 627 h 198"/>
                <a:gd name="T48" fmla="*/ 1197 w 166"/>
                <a:gd name="T49" fmla="*/ 636 h 198"/>
                <a:gd name="T50" fmla="*/ 1214 w 166"/>
                <a:gd name="T51" fmla="*/ 556 h 198"/>
                <a:gd name="T52" fmla="*/ 1066 w 166"/>
                <a:gd name="T53" fmla="*/ 258 h 198"/>
                <a:gd name="T54" fmla="*/ 955 w 166"/>
                <a:gd name="T55" fmla="*/ 31 h 198"/>
                <a:gd name="T56" fmla="*/ 1268 w 166"/>
                <a:gd name="T57" fmla="*/ 613 h 198"/>
                <a:gd name="T58" fmla="*/ 1189 w 166"/>
                <a:gd name="T59" fmla="*/ 758 h 198"/>
                <a:gd name="T60" fmla="*/ 1109 w 166"/>
                <a:gd name="T61" fmla="*/ 758 h 198"/>
                <a:gd name="T62" fmla="*/ 1109 w 166"/>
                <a:gd name="T63" fmla="*/ 886 h 198"/>
                <a:gd name="T64" fmla="*/ 1302 w 166"/>
                <a:gd name="T65" fmla="*/ 1249 h 198"/>
                <a:gd name="T66" fmla="*/ 1302 w 166"/>
                <a:gd name="T67" fmla="*/ 1362 h 198"/>
                <a:gd name="T68" fmla="*/ 1189 w 166"/>
                <a:gd name="T69" fmla="*/ 1087 h 198"/>
                <a:gd name="T70" fmla="*/ 1018 w 166"/>
                <a:gd name="T71" fmla="*/ 798 h 198"/>
                <a:gd name="T72" fmla="*/ 938 w 166"/>
                <a:gd name="T73" fmla="*/ 806 h 198"/>
                <a:gd name="T74" fmla="*/ 904 w 166"/>
                <a:gd name="T75" fmla="*/ 863 h 198"/>
                <a:gd name="T76" fmla="*/ 961 w 166"/>
                <a:gd name="T77" fmla="*/ 959 h 198"/>
                <a:gd name="T78" fmla="*/ 1058 w 166"/>
                <a:gd name="T79" fmla="*/ 1152 h 198"/>
                <a:gd name="T80" fmla="*/ 1157 w 166"/>
                <a:gd name="T81" fmla="*/ 1337 h 198"/>
                <a:gd name="T82" fmla="*/ 1197 w 166"/>
                <a:gd name="T83" fmla="*/ 1425 h 198"/>
                <a:gd name="T84" fmla="*/ 1163 w 166"/>
                <a:gd name="T85" fmla="*/ 1442 h 198"/>
                <a:gd name="T86" fmla="*/ 1083 w 166"/>
                <a:gd name="T87" fmla="*/ 1490 h 198"/>
                <a:gd name="T88" fmla="*/ 970 w 166"/>
                <a:gd name="T89" fmla="*/ 1547 h 198"/>
                <a:gd name="T90" fmla="*/ 850 w 166"/>
                <a:gd name="T91" fmla="*/ 1595 h 198"/>
                <a:gd name="T92" fmla="*/ 591 w 166"/>
                <a:gd name="T93" fmla="*/ 1113 h 198"/>
                <a:gd name="T94" fmla="*/ 566 w 166"/>
                <a:gd name="T95" fmla="*/ 1161 h 198"/>
                <a:gd name="T96" fmla="*/ 478 w 166"/>
                <a:gd name="T97" fmla="*/ 1096 h 198"/>
                <a:gd name="T98" fmla="*/ 0 w 166"/>
                <a:gd name="T99" fmla="*/ 434 h 198"/>
                <a:gd name="T100" fmla="*/ 65 w 166"/>
                <a:gd name="T101" fmla="*/ 386 h 198"/>
                <a:gd name="T102" fmla="*/ 154 w 166"/>
                <a:gd name="T103" fmla="*/ 338 h 198"/>
                <a:gd name="T104" fmla="*/ 290 w 166"/>
                <a:gd name="T105" fmla="*/ 281 h 198"/>
                <a:gd name="T106" fmla="*/ 606 w 166"/>
                <a:gd name="T107" fmla="*/ 837 h 198"/>
                <a:gd name="T108" fmla="*/ 663 w 166"/>
                <a:gd name="T109" fmla="*/ 815 h 198"/>
                <a:gd name="T110" fmla="*/ 364 w 166"/>
                <a:gd name="T111" fmla="*/ 202 h 198"/>
                <a:gd name="T112" fmla="*/ 745 w 166"/>
                <a:gd name="T113" fmla="*/ 749 h 198"/>
                <a:gd name="T114" fmla="*/ 793 w 166"/>
                <a:gd name="T115" fmla="*/ 758 h 198"/>
                <a:gd name="T116" fmla="*/ 808 w 166"/>
                <a:gd name="T117" fmla="*/ 710 h 19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66"/>
                <a:gd name="T178" fmla="*/ 0 h 198"/>
                <a:gd name="T179" fmla="*/ 166 w 166"/>
                <a:gd name="T180" fmla="*/ 198 h 19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66" h="198">
                  <a:moveTo>
                    <a:pt x="100" y="88"/>
                  </a:moveTo>
                  <a:lnTo>
                    <a:pt x="93" y="73"/>
                  </a:lnTo>
                  <a:lnTo>
                    <a:pt x="81" y="50"/>
                  </a:lnTo>
                  <a:lnTo>
                    <a:pt x="70" y="29"/>
                  </a:lnTo>
                  <a:lnTo>
                    <a:pt x="66" y="19"/>
                  </a:lnTo>
                  <a:lnTo>
                    <a:pt x="73" y="18"/>
                  </a:lnTo>
                  <a:lnTo>
                    <a:pt x="74" y="20"/>
                  </a:lnTo>
                  <a:lnTo>
                    <a:pt x="79" y="29"/>
                  </a:lnTo>
                  <a:lnTo>
                    <a:pt x="84" y="40"/>
                  </a:lnTo>
                  <a:lnTo>
                    <a:pt x="91" y="51"/>
                  </a:lnTo>
                  <a:lnTo>
                    <a:pt x="97" y="63"/>
                  </a:lnTo>
                  <a:lnTo>
                    <a:pt x="103" y="75"/>
                  </a:lnTo>
                  <a:lnTo>
                    <a:pt x="106" y="84"/>
                  </a:lnTo>
                  <a:lnTo>
                    <a:pt x="109" y="87"/>
                  </a:lnTo>
                  <a:lnTo>
                    <a:pt x="111" y="88"/>
                  </a:lnTo>
                  <a:lnTo>
                    <a:pt x="113" y="88"/>
                  </a:lnTo>
                  <a:lnTo>
                    <a:pt x="116" y="86"/>
                  </a:lnTo>
                  <a:lnTo>
                    <a:pt x="116" y="82"/>
                  </a:lnTo>
                  <a:lnTo>
                    <a:pt x="109" y="67"/>
                  </a:lnTo>
                  <a:lnTo>
                    <a:pt x="97" y="43"/>
                  </a:lnTo>
                  <a:lnTo>
                    <a:pt x="86" y="22"/>
                  </a:lnTo>
                  <a:lnTo>
                    <a:pt x="81" y="12"/>
                  </a:lnTo>
                  <a:lnTo>
                    <a:pt x="86" y="12"/>
                  </a:lnTo>
                  <a:lnTo>
                    <a:pt x="87" y="15"/>
                  </a:lnTo>
                  <a:lnTo>
                    <a:pt x="92" y="22"/>
                  </a:lnTo>
                  <a:lnTo>
                    <a:pt x="97" y="32"/>
                  </a:lnTo>
                  <a:lnTo>
                    <a:pt x="104" y="44"/>
                  </a:lnTo>
                  <a:lnTo>
                    <a:pt x="110" y="57"/>
                  </a:lnTo>
                  <a:lnTo>
                    <a:pt x="116" y="68"/>
                  </a:lnTo>
                  <a:lnTo>
                    <a:pt x="119" y="76"/>
                  </a:lnTo>
                  <a:lnTo>
                    <a:pt x="122" y="80"/>
                  </a:lnTo>
                  <a:lnTo>
                    <a:pt x="125" y="82"/>
                  </a:lnTo>
                  <a:lnTo>
                    <a:pt x="129" y="82"/>
                  </a:lnTo>
                  <a:lnTo>
                    <a:pt x="131" y="80"/>
                  </a:lnTo>
                  <a:lnTo>
                    <a:pt x="131" y="76"/>
                  </a:lnTo>
                  <a:lnTo>
                    <a:pt x="123" y="60"/>
                  </a:lnTo>
                  <a:lnTo>
                    <a:pt x="111" y="36"/>
                  </a:lnTo>
                  <a:lnTo>
                    <a:pt x="101" y="16"/>
                  </a:lnTo>
                  <a:lnTo>
                    <a:pt x="97" y="6"/>
                  </a:lnTo>
                  <a:lnTo>
                    <a:pt x="100" y="6"/>
                  </a:lnTo>
                  <a:lnTo>
                    <a:pt x="101" y="9"/>
                  </a:lnTo>
                  <a:lnTo>
                    <a:pt x="106" y="17"/>
                  </a:lnTo>
                  <a:lnTo>
                    <a:pt x="111" y="28"/>
                  </a:lnTo>
                  <a:lnTo>
                    <a:pt x="118" y="41"/>
                  </a:lnTo>
                  <a:lnTo>
                    <a:pt x="125" y="54"/>
                  </a:lnTo>
                  <a:lnTo>
                    <a:pt x="131" y="65"/>
                  </a:lnTo>
                  <a:lnTo>
                    <a:pt x="136" y="74"/>
                  </a:lnTo>
                  <a:lnTo>
                    <a:pt x="138" y="78"/>
                  </a:lnTo>
                  <a:lnTo>
                    <a:pt x="142" y="80"/>
                  </a:lnTo>
                  <a:lnTo>
                    <a:pt x="148" y="79"/>
                  </a:lnTo>
                  <a:lnTo>
                    <a:pt x="151" y="76"/>
                  </a:lnTo>
                  <a:lnTo>
                    <a:pt x="150" y="69"/>
                  </a:lnTo>
                  <a:lnTo>
                    <a:pt x="143" y="54"/>
                  </a:lnTo>
                  <a:lnTo>
                    <a:pt x="132" y="32"/>
                  </a:lnTo>
                  <a:lnTo>
                    <a:pt x="123" y="12"/>
                  </a:lnTo>
                  <a:lnTo>
                    <a:pt x="118" y="4"/>
                  </a:lnTo>
                  <a:lnTo>
                    <a:pt x="119" y="0"/>
                  </a:lnTo>
                  <a:lnTo>
                    <a:pt x="157" y="76"/>
                  </a:lnTo>
                  <a:lnTo>
                    <a:pt x="149" y="94"/>
                  </a:lnTo>
                  <a:lnTo>
                    <a:pt x="147" y="94"/>
                  </a:lnTo>
                  <a:lnTo>
                    <a:pt x="143" y="93"/>
                  </a:lnTo>
                  <a:lnTo>
                    <a:pt x="137" y="94"/>
                  </a:lnTo>
                  <a:lnTo>
                    <a:pt x="134" y="97"/>
                  </a:lnTo>
                  <a:lnTo>
                    <a:pt x="137" y="110"/>
                  </a:lnTo>
                  <a:lnTo>
                    <a:pt x="149" y="132"/>
                  </a:lnTo>
                  <a:lnTo>
                    <a:pt x="161" y="155"/>
                  </a:lnTo>
                  <a:lnTo>
                    <a:pt x="166" y="166"/>
                  </a:lnTo>
                  <a:lnTo>
                    <a:pt x="161" y="169"/>
                  </a:lnTo>
                  <a:lnTo>
                    <a:pt x="156" y="159"/>
                  </a:lnTo>
                  <a:lnTo>
                    <a:pt x="147" y="135"/>
                  </a:lnTo>
                  <a:lnTo>
                    <a:pt x="135" y="111"/>
                  </a:lnTo>
                  <a:lnTo>
                    <a:pt x="126" y="99"/>
                  </a:lnTo>
                  <a:lnTo>
                    <a:pt x="120" y="98"/>
                  </a:lnTo>
                  <a:lnTo>
                    <a:pt x="116" y="100"/>
                  </a:lnTo>
                  <a:lnTo>
                    <a:pt x="112" y="104"/>
                  </a:lnTo>
                  <a:lnTo>
                    <a:pt x="112" y="107"/>
                  </a:lnTo>
                  <a:lnTo>
                    <a:pt x="115" y="111"/>
                  </a:lnTo>
                  <a:lnTo>
                    <a:pt x="119" y="119"/>
                  </a:lnTo>
                  <a:lnTo>
                    <a:pt x="124" y="131"/>
                  </a:lnTo>
                  <a:lnTo>
                    <a:pt x="131" y="143"/>
                  </a:lnTo>
                  <a:lnTo>
                    <a:pt x="137" y="155"/>
                  </a:lnTo>
                  <a:lnTo>
                    <a:pt x="143" y="166"/>
                  </a:lnTo>
                  <a:lnTo>
                    <a:pt x="147" y="174"/>
                  </a:lnTo>
                  <a:lnTo>
                    <a:pt x="148" y="177"/>
                  </a:lnTo>
                  <a:lnTo>
                    <a:pt x="147" y="178"/>
                  </a:lnTo>
                  <a:lnTo>
                    <a:pt x="144" y="179"/>
                  </a:lnTo>
                  <a:lnTo>
                    <a:pt x="140" y="181"/>
                  </a:lnTo>
                  <a:lnTo>
                    <a:pt x="134" y="185"/>
                  </a:lnTo>
                  <a:lnTo>
                    <a:pt x="128" y="188"/>
                  </a:lnTo>
                  <a:lnTo>
                    <a:pt x="120" y="192"/>
                  </a:lnTo>
                  <a:lnTo>
                    <a:pt x="112" y="196"/>
                  </a:lnTo>
                  <a:lnTo>
                    <a:pt x="105" y="198"/>
                  </a:lnTo>
                  <a:lnTo>
                    <a:pt x="74" y="138"/>
                  </a:lnTo>
                  <a:lnTo>
                    <a:pt x="73" y="138"/>
                  </a:lnTo>
                  <a:lnTo>
                    <a:pt x="70" y="141"/>
                  </a:lnTo>
                  <a:lnTo>
                    <a:pt x="70" y="144"/>
                  </a:lnTo>
                  <a:lnTo>
                    <a:pt x="74" y="154"/>
                  </a:lnTo>
                  <a:lnTo>
                    <a:pt x="59" y="136"/>
                  </a:lnTo>
                  <a:lnTo>
                    <a:pt x="39" y="134"/>
                  </a:lnTo>
                  <a:lnTo>
                    <a:pt x="0" y="54"/>
                  </a:lnTo>
                  <a:lnTo>
                    <a:pt x="3" y="49"/>
                  </a:lnTo>
                  <a:lnTo>
                    <a:pt x="8" y="48"/>
                  </a:lnTo>
                  <a:lnTo>
                    <a:pt x="12" y="42"/>
                  </a:lnTo>
                  <a:lnTo>
                    <a:pt x="19" y="42"/>
                  </a:lnTo>
                  <a:lnTo>
                    <a:pt x="28" y="34"/>
                  </a:lnTo>
                  <a:lnTo>
                    <a:pt x="36" y="35"/>
                  </a:lnTo>
                  <a:lnTo>
                    <a:pt x="72" y="103"/>
                  </a:lnTo>
                  <a:lnTo>
                    <a:pt x="75" y="104"/>
                  </a:lnTo>
                  <a:lnTo>
                    <a:pt x="79" y="104"/>
                  </a:lnTo>
                  <a:lnTo>
                    <a:pt x="82" y="101"/>
                  </a:lnTo>
                  <a:lnTo>
                    <a:pt x="82" y="97"/>
                  </a:lnTo>
                  <a:lnTo>
                    <a:pt x="45" y="25"/>
                  </a:lnTo>
                  <a:lnTo>
                    <a:pt x="54" y="24"/>
                  </a:lnTo>
                  <a:lnTo>
                    <a:pt x="92" y="93"/>
                  </a:lnTo>
                  <a:lnTo>
                    <a:pt x="94" y="96"/>
                  </a:lnTo>
                  <a:lnTo>
                    <a:pt x="98" y="94"/>
                  </a:lnTo>
                  <a:lnTo>
                    <a:pt x="100" y="92"/>
                  </a:lnTo>
                  <a:lnTo>
                    <a:pt x="100" y="8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77" name="Freeform 55"/>
            <p:cNvSpPr>
              <a:spLocks/>
            </p:cNvSpPr>
            <p:nvPr/>
          </p:nvSpPr>
          <p:spPr bwMode="auto">
            <a:xfrm rot="1570117">
              <a:off x="4859" y="1858"/>
              <a:ext cx="210" cy="111"/>
            </a:xfrm>
            <a:custGeom>
              <a:avLst/>
              <a:gdLst>
                <a:gd name="T0" fmla="*/ 0 w 74"/>
                <a:gd name="T1" fmla="*/ 316 h 39"/>
                <a:gd name="T2" fmla="*/ 26 w 74"/>
                <a:gd name="T3" fmla="*/ 307 h 39"/>
                <a:gd name="T4" fmla="*/ 65 w 74"/>
                <a:gd name="T5" fmla="*/ 299 h 39"/>
                <a:gd name="T6" fmla="*/ 136 w 74"/>
                <a:gd name="T7" fmla="*/ 268 h 39"/>
                <a:gd name="T8" fmla="*/ 219 w 74"/>
                <a:gd name="T9" fmla="*/ 228 h 39"/>
                <a:gd name="T10" fmla="*/ 315 w 74"/>
                <a:gd name="T11" fmla="*/ 194 h 39"/>
                <a:gd name="T12" fmla="*/ 420 w 74"/>
                <a:gd name="T13" fmla="*/ 131 h 39"/>
                <a:gd name="T14" fmla="*/ 516 w 74"/>
                <a:gd name="T15" fmla="*/ 65 h 39"/>
                <a:gd name="T16" fmla="*/ 596 w 74"/>
                <a:gd name="T17" fmla="*/ 0 h 39"/>
                <a:gd name="T18" fmla="*/ 579 w 74"/>
                <a:gd name="T19" fmla="*/ 40 h 39"/>
                <a:gd name="T20" fmla="*/ 539 w 74"/>
                <a:gd name="T21" fmla="*/ 114 h 39"/>
                <a:gd name="T22" fmla="*/ 474 w 74"/>
                <a:gd name="T23" fmla="*/ 211 h 39"/>
                <a:gd name="T24" fmla="*/ 386 w 74"/>
                <a:gd name="T25" fmla="*/ 268 h 39"/>
                <a:gd name="T26" fmla="*/ 338 w 74"/>
                <a:gd name="T27" fmla="*/ 276 h 39"/>
                <a:gd name="T28" fmla="*/ 289 w 74"/>
                <a:gd name="T29" fmla="*/ 299 h 39"/>
                <a:gd name="T30" fmla="*/ 241 w 74"/>
                <a:gd name="T31" fmla="*/ 307 h 39"/>
                <a:gd name="T32" fmla="*/ 184 w 74"/>
                <a:gd name="T33" fmla="*/ 307 h 39"/>
                <a:gd name="T34" fmla="*/ 136 w 74"/>
                <a:gd name="T35" fmla="*/ 316 h 39"/>
                <a:gd name="T36" fmla="*/ 88 w 74"/>
                <a:gd name="T37" fmla="*/ 316 h 39"/>
                <a:gd name="T38" fmla="*/ 40 w 74"/>
                <a:gd name="T39" fmla="*/ 316 h 39"/>
                <a:gd name="T40" fmla="*/ 0 w 74"/>
                <a:gd name="T41" fmla="*/ 316 h 3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4"/>
                <a:gd name="T64" fmla="*/ 0 h 39"/>
                <a:gd name="T65" fmla="*/ 74 w 74"/>
                <a:gd name="T66" fmla="*/ 39 h 3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4" h="39">
                  <a:moveTo>
                    <a:pt x="0" y="39"/>
                  </a:moveTo>
                  <a:lnTo>
                    <a:pt x="3" y="38"/>
                  </a:lnTo>
                  <a:lnTo>
                    <a:pt x="8" y="37"/>
                  </a:lnTo>
                  <a:lnTo>
                    <a:pt x="17" y="33"/>
                  </a:lnTo>
                  <a:lnTo>
                    <a:pt x="27" y="28"/>
                  </a:lnTo>
                  <a:lnTo>
                    <a:pt x="39" y="24"/>
                  </a:lnTo>
                  <a:lnTo>
                    <a:pt x="52" y="16"/>
                  </a:lnTo>
                  <a:lnTo>
                    <a:pt x="64" y="8"/>
                  </a:lnTo>
                  <a:lnTo>
                    <a:pt x="74" y="0"/>
                  </a:lnTo>
                  <a:lnTo>
                    <a:pt x="72" y="5"/>
                  </a:lnTo>
                  <a:lnTo>
                    <a:pt x="67" y="14"/>
                  </a:lnTo>
                  <a:lnTo>
                    <a:pt x="59" y="26"/>
                  </a:lnTo>
                  <a:lnTo>
                    <a:pt x="48" y="33"/>
                  </a:lnTo>
                  <a:lnTo>
                    <a:pt x="42" y="34"/>
                  </a:lnTo>
                  <a:lnTo>
                    <a:pt x="36" y="37"/>
                  </a:lnTo>
                  <a:lnTo>
                    <a:pt x="30" y="38"/>
                  </a:lnTo>
                  <a:lnTo>
                    <a:pt x="23" y="38"/>
                  </a:lnTo>
                  <a:lnTo>
                    <a:pt x="17" y="39"/>
                  </a:lnTo>
                  <a:lnTo>
                    <a:pt x="11" y="39"/>
                  </a:lnTo>
                  <a:lnTo>
                    <a:pt x="5" y="3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78" name="Freeform 56"/>
            <p:cNvSpPr>
              <a:spLocks/>
            </p:cNvSpPr>
            <p:nvPr/>
          </p:nvSpPr>
          <p:spPr bwMode="auto">
            <a:xfrm rot="1570117">
              <a:off x="3870" y="2094"/>
              <a:ext cx="335" cy="190"/>
            </a:xfrm>
            <a:custGeom>
              <a:avLst/>
              <a:gdLst>
                <a:gd name="T0" fmla="*/ 951 w 118"/>
                <a:gd name="T1" fmla="*/ 241 h 67"/>
                <a:gd name="T2" fmla="*/ 588 w 118"/>
                <a:gd name="T3" fmla="*/ 162 h 67"/>
                <a:gd name="T4" fmla="*/ 588 w 118"/>
                <a:gd name="T5" fmla="*/ 170 h 67"/>
                <a:gd name="T6" fmla="*/ 579 w 118"/>
                <a:gd name="T7" fmla="*/ 201 h 67"/>
                <a:gd name="T8" fmla="*/ 565 w 118"/>
                <a:gd name="T9" fmla="*/ 233 h 67"/>
                <a:gd name="T10" fmla="*/ 565 w 118"/>
                <a:gd name="T11" fmla="*/ 272 h 67"/>
                <a:gd name="T12" fmla="*/ 508 w 118"/>
                <a:gd name="T13" fmla="*/ 267 h 67"/>
                <a:gd name="T14" fmla="*/ 508 w 118"/>
                <a:gd name="T15" fmla="*/ 241 h 67"/>
                <a:gd name="T16" fmla="*/ 508 w 118"/>
                <a:gd name="T17" fmla="*/ 210 h 67"/>
                <a:gd name="T18" fmla="*/ 517 w 118"/>
                <a:gd name="T19" fmla="*/ 162 h 67"/>
                <a:gd name="T20" fmla="*/ 531 w 118"/>
                <a:gd name="T21" fmla="*/ 113 h 67"/>
                <a:gd name="T22" fmla="*/ 65 w 118"/>
                <a:gd name="T23" fmla="*/ 0 h 67"/>
                <a:gd name="T24" fmla="*/ 48 w 118"/>
                <a:gd name="T25" fmla="*/ 31 h 67"/>
                <a:gd name="T26" fmla="*/ 17 w 118"/>
                <a:gd name="T27" fmla="*/ 128 h 67"/>
                <a:gd name="T28" fmla="*/ 0 w 118"/>
                <a:gd name="T29" fmla="*/ 258 h 67"/>
                <a:gd name="T30" fmla="*/ 0 w 118"/>
                <a:gd name="T31" fmla="*/ 369 h 67"/>
                <a:gd name="T32" fmla="*/ 9 w 118"/>
                <a:gd name="T33" fmla="*/ 403 h 67"/>
                <a:gd name="T34" fmla="*/ 17 w 118"/>
                <a:gd name="T35" fmla="*/ 411 h 67"/>
                <a:gd name="T36" fmla="*/ 26 w 118"/>
                <a:gd name="T37" fmla="*/ 417 h 67"/>
                <a:gd name="T38" fmla="*/ 31 w 118"/>
                <a:gd name="T39" fmla="*/ 417 h 67"/>
                <a:gd name="T40" fmla="*/ 65 w 118"/>
                <a:gd name="T41" fmla="*/ 425 h 67"/>
                <a:gd name="T42" fmla="*/ 114 w 118"/>
                <a:gd name="T43" fmla="*/ 434 h 67"/>
                <a:gd name="T44" fmla="*/ 185 w 118"/>
                <a:gd name="T45" fmla="*/ 442 h 67"/>
                <a:gd name="T46" fmla="*/ 267 w 118"/>
                <a:gd name="T47" fmla="*/ 465 h 67"/>
                <a:gd name="T48" fmla="*/ 355 w 118"/>
                <a:gd name="T49" fmla="*/ 474 h 67"/>
                <a:gd name="T50" fmla="*/ 420 w 118"/>
                <a:gd name="T51" fmla="*/ 491 h 67"/>
                <a:gd name="T52" fmla="*/ 468 w 118"/>
                <a:gd name="T53" fmla="*/ 508 h 67"/>
                <a:gd name="T54" fmla="*/ 483 w 118"/>
                <a:gd name="T55" fmla="*/ 508 h 67"/>
                <a:gd name="T56" fmla="*/ 525 w 118"/>
                <a:gd name="T57" fmla="*/ 465 h 67"/>
                <a:gd name="T58" fmla="*/ 886 w 118"/>
                <a:gd name="T59" fmla="*/ 539 h 67"/>
                <a:gd name="T60" fmla="*/ 886 w 118"/>
                <a:gd name="T61" fmla="*/ 522 h 67"/>
                <a:gd name="T62" fmla="*/ 903 w 118"/>
                <a:gd name="T63" fmla="*/ 465 h 67"/>
                <a:gd name="T64" fmla="*/ 920 w 118"/>
                <a:gd name="T65" fmla="*/ 369 h 67"/>
                <a:gd name="T66" fmla="*/ 951 w 118"/>
                <a:gd name="T67" fmla="*/ 241 h 6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18"/>
                <a:gd name="T103" fmla="*/ 0 h 67"/>
                <a:gd name="T104" fmla="*/ 118 w 118"/>
                <a:gd name="T105" fmla="*/ 67 h 6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18" h="67">
                  <a:moveTo>
                    <a:pt x="118" y="30"/>
                  </a:moveTo>
                  <a:lnTo>
                    <a:pt x="73" y="20"/>
                  </a:lnTo>
                  <a:lnTo>
                    <a:pt x="73" y="21"/>
                  </a:lnTo>
                  <a:lnTo>
                    <a:pt x="72" y="25"/>
                  </a:lnTo>
                  <a:lnTo>
                    <a:pt x="70" y="29"/>
                  </a:lnTo>
                  <a:lnTo>
                    <a:pt x="70" y="34"/>
                  </a:lnTo>
                  <a:lnTo>
                    <a:pt x="63" y="33"/>
                  </a:lnTo>
                  <a:lnTo>
                    <a:pt x="63" y="30"/>
                  </a:lnTo>
                  <a:lnTo>
                    <a:pt x="63" y="26"/>
                  </a:lnTo>
                  <a:lnTo>
                    <a:pt x="64" y="20"/>
                  </a:lnTo>
                  <a:lnTo>
                    <a:pt x="66" y="14"/>
                  </a:lnTo>
                  <a:lnTo>
                    <a:pt x="8" y="0"/>
                  </a:lnTo>
                  <a:lnTo>
                    <a:pt x="6" y="4"/>
                  </a:lnTo>
                  <a:lnTo>
                    <a:pt x="2" y="16"/>
                  </a:lnTo>
                  <a:lnTo>
                    <a:pt x="0" y="32"/>
                  </a:lnTo>
                  <a:lnTo>
                    <a:pt x="0" y="46"/>
                  </a:lnTo>
                  <a:lnTo>
                    <a:pt x="1" y="50"/>
                  </a:lnTo>
                  <a:lnTo>
                    <a:pt x="2" y="51"/>
                  </a:lnTo>
                  <a:lnTo>
                    <a:pt x="3" y="52"/>
                  </a:lnTo>
                  <a:lnTo>
                    <a:pt x="4" y="52"/>
                  </a:lnTo>
                  <a:lnTo>
                    <a:pt x="8" y="53"/>
                  </a:lnTo>
                  <a:lnTo>
                    <a:pt x="14" y="54"/>
                  </a:lnTo>
                  <a:lnTo>
                    <a:pt x="23" y="55"/>
                  </a:lnTo>
                  <a:lnTo>
                    <a:pt x="33" y="58"/>
                  </a:lnTo>
                  <a:lnTo>
                    <a:pt x="44" y="59"/>
                  </a:lnTo>
                  <a:lnTo>
                    <a:pt x="52" y="61"/>
                  </a:lnTo>
                  <a:lnTo>
                    <a:pt x="58" y="63"/>
                  </a:lnTo>
                  <a:lnTo>
                    <a:pt x="60" y="63"/>
                  </a:lnTo>
                  <a:lnTo>
                    <a:pt x="65" y="58"/>
                  </a:lnTo>
                  <a:lnTo>
                    <a:pt x="110" y="67"/>
                  </a:lnTo>
                  <a:lnTo>
                    <a:pt x="110" y="65"/>
                  </a:lnTo>
                  <a:lnTo>
                    <a:pt x="112" y="58"/>
                  </a:lnTo>
                  <a:lnTo>
                    <a:pt x="114" y="46"/>
                  </a:lnTo>
                  <a:lnTo>
                    <a:pt x="118" y="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79" name="Freeform 57"/>
            <p:cNvSpPr>
              <a:spLocks/>
            </p:cNvSpPr>
            <p:nvPr/>
          </p:nvSpPr>
          <p:spPr bwMode="auto">
            <a:xfrm rot="1570117">
              <a:off x="3966" y="1980"/>
              <a:ext cx="1953" cy="1936"/>
            </a:xfrm>
            <a:custGeom>
              <a:avLst/>
              <a:gdLst>
                <a:gd name="T0" fmla="*/ 3015 w 688"/>
                <a:gd name="T1" fmla="*/ 210 h 682"/>
                <a:gd name="T2" fmla="*/ 3029 w 688"/>
                <a:gd name="T3" fmla="*/ 97 h 682"/>
                <a:gd name="T4" fmla="*/ 3321 w 688"/>
                <a:gd name="T5" fmla="*/ 145 h 682"/>
                <a:gd name="T6" fmla="*/ 3673 w 688"/>
                <a:gd name="T7" fmla="*/ 241 h 682"/>
                <a:gd name="T8" fmla="*/ 4125 w 688"/>
                <a:gd name="T9" fmla="*/ 434 h 682"/>
                <a:gd name="T10" fmla="*/ 4658 w 688"/>
                <a:gd name="T11" fmla="*/ 806 h 682"/>
                <a:gd name="T12" fmla="*/ 4729 w 688"/>
                <a:gd name="T13" fmla="*/ 829 h 682"/>
                <a:gd name="T14" fmla="*/ 4408 w 688"/>
                <a:gd name="T15" fmla="*/ 548 h 682"/>
                <a:gd name="T16" fmla="*/ 3804 w 688"/>
                <a:gd name="T17" fmla="*/ 202 h 682"/>
                <a:gd name="T18" fmla="*/ 2949 w 688"/>
                <a:gd name="T19" fmla="*/ 0 h 682"/>
                <a:gd name="T20" fmla="*/ 1925 w 688"/>
                <a:gd name="T21" fmla="*/ 170 h 682"/>
                <a:gd name="T22" fmla="*/ 1047 w 688"/>
                <a:gd name="T23" fmla="*/ 701 h 682"/>
                <a:gd name="T24" fmla="*/ 420 w 688"/>
                <a:gd name="T25" fmla="*/ 1507 h 682"/>
                <a:gd name="T26" fmla="*/ 128 w 688"/>
                <a:gd name="T27" fmla="*/ 2481 h 682"/>
                <a:gd name="T28" fmla="*/ 65 w 688"/>
                <a:gd name="T29" fmla="*/ 3046 h 682"/>
                <a:gd name="T30" fmla="*/ 57 w 688"/>
                <a:gd name="T31" fmla="*/ 3418 h 682"/>
                <a:gd name="T32" fmla="*/ 460 w 688"/>
                <a:gd name="T33" fmla="*/ 4303 h 682"/>
                <a:gd name="T34" fmla="*/ 1127 w 688"/>
                <a:gd name="T35" fmla="*/ 4971 h 682"/>
                <a:gd name="T36" fmla="*/ 2007 w 688"/>
                <a:gd name="T37" fmla="*/ 5382 h 682"/>
                <a:gd name="T38" fmla="*/ 3037 w 688"/>
                <a:gd name="T39" fmla="*/ 5470 h 682"/>
                <a:gd name="T40" fmla="*/ 4076 w 688"/>
                <a:gd name="T41" fmla="*/ 5158 h 682"/>
                <a:gd name="T42" fmla="*/ 4908 w 688"/>
                <a:gd name="T43" fmla="*/ 4471 h 682"/>
                <a:gd name="T44" fmla="*/ 5422 w 688"/>
                <a:gd name="T45" fmla="*/ 3523 h 682"/>
                <a:gd name="T46" fmla="*/ 5535 w 688"/>
                <a:gd name="T47" fmla="*/ 2498 h 682"/>
                <a:gd name="T48" fmla="*/ 5382 w 688"/>
                <a:gd name="T49" fmla="*/ 1757 h 682"/>
                <a:gd name="T50" fmla="*/ 5141 w 688"/>
                <a:gd name="T51" fmla="*/ 1280 h 682"/>
                <a:gd name="T52" fmla="*/ 5181 w 688"/>
                <a:gd name="T53" fmla="*/ 1434 h 682"/>
                <a:gd name="T54" fmla="*/ 4939 w 688"/>
                <a:gd name="T55" fmla="*/ 1175 h 682"/>
                <a:gd name="T56" fmla="*/ 4965 w 688"/>
                <a:gd name="T57" fmla="*/ 1280 h 682"/>
                <a:gd name="T58" fmla="*/ 4812 w 688"/>
                <a:gd name="T59" fmla="*/ 1192 h 682"/>
                <a:gd name="T60" fmla="*/ 4826 w 688"/>
                <a:gd name="T61" fmla="*/ 1329 h 682"/>
                <a:gd name="T62" fmla="*/ 5206 w 688"/>
                <a:gd name="T63" fmla="*/ 2103 h 682"/>
                <a:gd name="T64" fmla="*/ 5342 w 688"/>
                <a:gd name="T65" fmla="*/ 2660 h 682"/>
                <a:gd name="T66" fmla="*/ 5408 w 688"/>
                <a:gd name="T67" fmla="*/ 2595 h 682"/>
                <a:gd name="T68" fmla="*/ 5334 w 688"/>
                <a:gd name="T69" fmla="*/ 3182 h 682"/>
                <a:gd name="T70" fmla="*/ 5027 w 688"/>
                <a:gd name="T71" fmla="*/ 4037 h 682"/>
                <a:gd name="T72" fmla="*/ 4286 w 688"/>
                <a:gd name="T73" fmla="*/ 4843 h 682"/>
                <a:gd name="T74" fmla="*/ 3730 w 688"/>
                <a:gd name="T75" fmla="*/ 5022 h 682"/>
                <a:gd name="T76" fmla="*/ 3480 w 688"/>
                <a:gd name="T77" fmla="*/ 4996 h 682"/>
                <a:gd name="T78" fmla="*/ 3159 w 688"/>
                <a:gd name="T79" fmla="*/ 5044 h 682"/>
                <a:gd name="T80" fmla="*/ 3071 w 688"/>
                <a:gd name="T81" fmla="*/ 5158 h 682"/>
                <a:gd name="T82" fmla="*/ 2805 w 688"/>
                <a:gd name="T83" fmla="*/ 5277 h 682"/>
                <a:gd name="T84" fmla="*/ 2223 w 688"/>
                <a:gd name="T85" fmla="*/ 5206 h 682"/>
                <a:gd name="T86" fmla="*/ 1468 w 688"/>
                <a:gd name="T87" fmla="*/ 4931 h 682"/>
                <a:gd name="T88" fmla="*/ 749 w 688"/>
                <a:gd name="T89" fmla="*/ 4321 h 682"/>
                <a:gd name="T90" fmla="*/ 508 w 688"/>
                <a:gd name="T91" fmla="*/ 3795 h 682"/>
                <a:gd name="T92" fmla="*/ 500 w 688"/>
                <a:gd name="T93" fmla="*/ 3472 h 682"/>
                <a:gd name="T94" fmla="*/ 355 w 688"/>
                <a:gd name="T95" fmla="*/ 2796 h 682"/>
                <a:gd name="T96" fmla="*/ 443 w 688"/>
                <a:gd name="T97" fmla="*/ 2135 h 682"/>
                <a:gd name="T98" fmla="*/ 911 w 688"/>
                <a:gd name="T99" fmla="*/ 1144 h 682"/>
                <a:gd name="T100" fmla="*/ 2112 w 688"/>
                <a:gd name="T101" fmla="*/ 395 h 68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688"/>
                <a:gd name="T154" fmla="*/ 0 h 682"/>
                <a:gd name="T155" fmla="*/ 688 w 688"/>
                <a:gd name="T156" fmla="*/ 682 h 682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688" h="682">
                  <a:moveTo>
                    <a:pt x="382" y="36"/>
                  </a:moveTo>
                  <a:lnTo>
                    <a:pt x="381" y="35"/>
                  </a:lnTo>
                  <a:lnTo>
                    <a:pt x="377" y="31"/>
                  </a:lnTo>
                  <a:lnTo>
                    <a:pt x="374" y="26"/>
                  </a:lnTo>
                  <a:lnTo>
                    <a:pt x="370" y="21"/>
                  </a:lnTo>
                  <a:lnTo>
                    <a:pt x="369" y="16"/>
                  </a:lnTo>
                  <a:lnTo>
                    <a:pt x="370" y="13"/>
                  </a:lnTo>
                  <a:lnTo>
                    <a:pt x="376" y="12"/>
                  </a:lnTo>
                  <a:lnTo>
                    <a:pt x="387" y="13"/>
                  </a:lnTo>
                  <a:lnTo>
                    <a:pt x="394" y="15"/>
                  </a:lnTo>
                  <a:lnTo>
                    <a:pt x="402" y="17"/>
                  </a:lnTo>
                  <a:lnTo>
                    <a:pt x="412" y="18"/>
                  </a:lnTo>
                  <a:lnTo>
                    <a:pt x="422" y="21"/>
                  </a:lnTo>
                  <a:lnTo>
                    <a:pt x="432" y="23"/>
                  </a:lnTo>
                  <a:lnTo>
                    <a:pt x="444" y="26"/>
                  </a:lnTo>
                  <a:lnTo>
                    <a:pt x="456" y="30"/>
                  </a:lnTo>
                  <a:lnTo>
                    <a:pt x="469" y="34"/>
                  </a:lnTo>
                  <a:lnTo>
                    <a:pt x="483" y="40"/>
                  </a:lnTo>
                  <a:lnTo>
                    <a:pt x="498" y="47"/>
                  </a:lnTo>
                  <a:lnTo>
                    <a:pt x="512" y="54"/>
                  </a:lnTo>
                  <a:lnTo>
                    <a:pt x="528" y="63"/>
                  </a:lnTo>
                  <a:lnTo>
                    <a:pt x="544" y="74"/>
                  </a:lnTo>
                  <a:lnTo>
                    <a:pt x="560" y="86"/>
                  </a:lnTo>
                  <a:lnTo>
                    <a:pt x="578" y="100"/>
                  </a:lnTo>
                  <a:lnTo>
                    <a:pt x="594" y="116"/>
                  </a:lnTo>
                  <a:lnTo>
                    <a:pt x="592" y="109"/>
                  </a:lnTo>
                  <a:lnTo>
                    <a:pt x="591" y="107"/>
                  </a:lnTo>
                  <a:lnTo>
                    <a:pt x="587" y="103"/>
                  </a:lnTo>
                  <a:lnTo>
                    <a:pt x="580" y="97"/>
                  </a:lnTo>
                  <a:lnTo>
                    <a:pt x="572" y="88"/>
                  </a:lnTo>
                  <a:lnTo>
                    <a:pt x="560" y="79"/>
                  </a:lnTo>
                  <a:lnTo>
                    <a:pt x="547" y="68"/>
                  </a:lnTo>
                  <a:lnTo>
                    <a:pt x="531" y="57"/>
                  </a:lnTo>
                  <a:lnTo>
                    <a:pt x="513" y="47"/>
                  </a:lnTo>
                  <a:lnTo>
                    <a:pt x="493" y="36"/>
                  </a:lnTo>
                  <a:lnTo>
                    <a:pt x="472" y="25"/>
                  </a:lnTo>
                  <a:lnTo>
                    <a:pt x="448" y="17"/>
                  </a:lnTo>
                  <a:lnTo>
                    <a:pt x="422" y="9"/>
                  </a:lnTo>
                  <a:lnTo>
                    <a:pt x="394" y="4"/>
                  </a:lnTo>
                  <a:lnTo>
                    <a:pt x="366" y="0"/>
                  </a:lnTo>
                  <a:lnTo>
                    <a:pt x="335" y="0"/>
                  </a:lnTo>
                  <a:lnTo>
                    <a:pt x="302" y="4"/>
                  </a:lnTo>
                  <a:lnTo>
                    <a:pt x="270" y="11"/>
                  </a:lnTo>
                  <a:lnTo>
                    <a:pt x="239" y="21"/>
                  </a:lnTo>
                  <a:lnTo>
                    <a:pt x="209" y="32"/>
                  </a:lnTo>
                  <a:lnTo>
                    <a:pt x="181" y="48"/>
                  </a:lnTo>
                  <a:lnTo>
                    <a:pt x="155" y="67"/>
                  </a:lnTo>
                  <a:lnTo>
                    <a:pt x="130" y="87"/>
                  </a:lnTo>
                  <a:lnTo>
                    <a:pt x="107" y="110"/>
                  </a:lnTo>
                  <a:lnTo>
                    <a:pt x="87" y="134"/>
                  </a:lnTo>
                  <a:lnTo>
                    <a:pt x="69" y="160"/>
                  </a:lnTo>
                  <a:lnTo>
                    <a:pt x="52" y="187"/>
                  </a:lnTo>
                  <a:lnTo>
                    <a:pt x="39" y="216"/>
                  </a:lnTo>
                  <a:lnTo>
                    <a:pt x="30" y="246"/>
                  </a:lnTo>
                  <a:lnTo>
                    <a:pt x="21" y="277"/>
                  </a:lnTo>
                  <a:lnTo>
                    <a:pt x="16" y="308"/>
                  </a:lnTo>
                  <a:lnTo>
                    <a:pt x="15" y="339"/>
                  </a:lnTo>
                  <a:lnTo>
                    <a:pt x="18" y="371"/>
                  </a:lnTo>
                  <a:lnTo>
                    <a:pt x="14" y="373"/>
                  </a:lnTo>
                  <a:lnTo>
                    <a:pt x="8" y="378"/>
                  </a:lnTo>
                  <a:lnTo>
                    <a:pt x="2" y="384"/>
                  </a:lnTo>
                  <a:lnTo>
                    <a:pt x="0" y="392"/>
                  </a:lnTo>
                  <a:lnTo>
                    <a:pt x="0" y="395"/>
                  </a:lnTo>
                  <a:lnTo>
                    <a:pt x="7" y="424"/>
                  </a:lnTo>
                  <a:lnTo>
                    <a:pt x="15" y="454"/>
                  </a:lnTo>
                  <a:lnTo>
                    <a:pt x="27" y="481"/>
                  </a:lnTo>
                  <a:lnTo>
                    <a:pt x="41" y="508"/>
                  </a:lnTo>
                  <a:lnTo>
                    <a:pt x="57" y="534"/>
                  </a:lnTo>
                  <a:lnTo>
                    <a:pt x="75" y="556"/>
                  </a:lnTo>
                  <a:lnTo>
                    <a:pt x="95" y="579"/>
                  </a:lnTo>
                  <a:lnTo>
                    <a:pt x="118" y="599"/>
                  </a:lnTo>
                  <a:lnTo>
                    <a:pt x="140" y="617"/>
                  </a:lnTo>
                  <a:lnTo>
                    <a:pt x="165" y="634"/>
                  </a:lnTo>
                  <a:lnTo>
                    <a:pt x="192" y="648"/>
                  </a:lnTo>
                  <a:lnTo>
                    <a:pt x="220" y="660"/>
                  </a:lnTo>
                  <a:lnTo>
                    <a:pt x="249" y="668"/>
                  </a:lnTo>
                  <a:lnTo>
                    <a:pt x="279" y="676"/>
                  </a:lnTo>
                  <a:lnTo>
                    <a:pt x="310" y="680"/>
                  </a:lnTo>
                  <a:lnTo>
                    <a:pt x="342" y="682"/>
                  </a:lnTo>
                  <a:lnTo>
                    <a:pt x="377" y="679"/>
                  </a:lnTo>
                  <a:lnTo>
                    <a:pt x="411" y="674"/>
                  </a:lnTo>
                  <a:lnTo>
                    <a:pt x="444" y="666"/>
                  </a:lnTo>
                  <a:lnTo>
                    <a:pt x="476" y="654"/>
                  </a:lnTo>
                  <a:lnTo>
                    <a:pt x="506" y="640"/>
                  </a:lnTo>
                  <a:lnTo>
                    <a:pt x="535" y="622"/>
                  </a:lnTo>
                  <a:lnTo>
                    <a:pt x="562" y="602"/>
                  </a:lnTo>
                  <a:lnTo>
                    <a:pt x="587" y="579"/>
                  </a:lnTo>
                  <a:lnTo>
                    <a:pt x="609" y="555"/>
                  </a:lnTo>
                  <a:lnTo>
                    <a:pt x="629" y="528"/>
                  </a:lnTo>
                  <a:lnTo>
                    <a:pt x="647" y="499"/>
                  </a:lnTo>
                  <a:lnTo>
                    <a:pt x="661" y="470"/>
                  </a:lnTo>
                  <a:lnTo>
                    <a:pt x="673" y="437"/>
                  </a:lnTo>
                  <a:lnTo>
                    <a:pt x="681" y="404"/>
                  </a:lnTo>
                  <a:lnTo>
                    <a:pt x="686" y="370"/>
                  </a:lnTo>
                  <a:lnTo>
                    <a:pt x="688" y="334"/>
                  </a:lnTo>
                  <a:lnTo>
                    <a:pt x="687" y="310"/>
                  </a:lnTo>
                  <a:lnTo>
                    <a:pt x="685" y="286"/>
                  </a:lnTo>
                  <a:lnTo>
                    <a:pt x="681" y="262"/>
                  </a:lnTo>
                  <a:lnTo>
                    <a:pt x="675" y="240"/>
                  </a:lnTo>
                  <a:lnTo>
                    <a:pt x="668" y="218"/>
                  </a:lnTo>
                  <a:lnTo>
                    <a:pt x="660" y="197"/>
                  </a:lnTo>
                  <a:lnTo>
                    <a:pt x="650" y="177"/>
                  </a:lnTo>
                  <a:lnTo>
                    <a:pt x="638" y="156"/>
                  </a:lnTo>
                  <a:lnTo>
                    <a:pt x="638" y="159"/>
                  </a:lnTo>
                  <a:lnTo>
                    <a:pt x="640" y="161"/>
                  </a:lnTo>
                  <a:lnTo>
                    <a:pt x="642" y="165"/>
                  </a:lnTo>
                  <a:lnTo>
                    <a:pt x="643" y="172"/>
                  </a:lnTo>
                  <a:lnTo>
                    <a:pt x="643" y="178"/>
                  </a:lnTo>
                  <a:lnTo>
                    <a:pt x="620" y="146"/>
                  </a:lnTo>
                  <a:lnTo>
                    <a:pt x="619" y="146"/>
                  </a:lnTo>
                  <a:lnTo>
                    <a:pt x="617" y="146"/>
                  </a:lnTo>
                  <a:lnTo>
                    <a:pt x="613" y="146"/>
                  </a:lnTo>
                  <a:lnTo>
                    <a:pt x="610" y="148"/>
                  </a:lnTo>
                  <a:lnTo>
                    <a:pt x="611" y="149"/>
                  </a:lnTo>
                  <a:lnTo>
                    <a:pt x="613" y="154"/>
                  </a:lnTo>
                  <a:lnTo>
                    <a:pt x="616" y="159"/>
                  </a:lnTo>
                  <a:lnTo>
                    <a:pt x="618" y="162"/>
                  </a:lnTo>
                  <a:lnTo>
                    <a:pt x="601" y="148"/>
                  </a:lnTo>
                  <a:lnTo>
                    <a:pt x="600" y="148"/>
                  </a:lnTo>
                  <a:lnTo>
                    <a:pt x="597" y="148"/>
                  </a:lnTo>
                  <a:lnTo>
                    <a:pt x="592" y="149"/>
                  </a:lnTo>
                  <a:lnTo>
                    <a:pt x="588" y="150"/>
                  </a:lnTo>
                  <a:lnTo>
                    <a:pt x="591" y="154"/>
                  </a:lnTo>
                  <a:lnTo>
                    <a:pt x="599" y="165"/>
                  </a:lnTo>
                  <a:lnTo>
                    <a:pt x="610" y="181"/>
                  </a:lnTo>
                  <a:lnTo>
                    <a:pt x="622" y="204"/>
                  </a:lnTo>
                  <a:lnTo>
                    <a:pt x="635" y="230"/>
                  </a:lnTo>
                  <a:lnTo>
                    <a:pt x="646" y="261"/>
                  </a:lnTo>
                  <a:lnTo>
                    <a:pt x="654" y="296"/>
                  </a:lnTo>
                  <a:lnTo>
                    <a:pt x="659" y="333"/>
                  </a:lnTo>
                  <a:lnTo>
                    <a:pt x="660" y="333"/>
                  </a:lnTo>
                  <a:lnTo>
                    <a:pt x="663" y="330"/>
                  </a:lnTo>
                  <a:lnTo>
                    <a:pt x="667" y="324"/>
                  </a:lnTo>
                  <a:lnTo>
                    <a:pt x="671" y="311"/>
                  </a:lnTo>
                  <a:lnTo>
                    <a:pt x="671" y="314"/>
                  </a:lnTo>
                  <a:lnTo>
                    <a:pt x="671" y="322"/>
                  </a:lnTo>
                  <a:lnTo>
                    <a:pt x="671" y="335"/>
                  </a:lnTo>
                  <a:lnTo>
                    <a:pt x="669" y="352"/>
                  </a:lnTo>
                  <a:lnTo>
                    <a:pt x="667" y="372"/>
                  </a:lnTo>
                  <a:lnTo>
                    <a:pt x="662" y="395"/>
                  </a:lnTo>
                  <a:lnTo>
                    <a:pt x="656" y="420"/>
                  </a:lnTo>
                  <a:lnTo>
                    <a:pt x="649" y="446"/>
                  </a:lnTo>
                  <a:lnTo>
                    <a:pt x="637" y="473"/>
                  </a:lnTo>
                  <a:lnTo>
                    <a:pt x="624" y="501"/>
                  </a:lnTo>
                  <a:lnTo>
                    <a:pt x="607" y="528"/>
                  </a:lnTo>
                  <a:lnTo>
                    <a:pt x="586" y="554"/>
                  </a:lnTo>
                  <a:lnTo>
                    <a:pt x="561" y="578"/>
                  </a:lnTo>
                  <a:lnTo>
                    <a:pt x="532" y="601"/>
                  </a:lnTo>
                  <a:lnTo>
                    <a:pt x="498" y="621"/>
                  </a:lnTo>
                  <a:lnTo>
                    <a:pt x="458" y="636"/>
                  </a:lnTo>
                  <a:lnTo>
                    <a:pt x="461" y="632"/>
                  </a:lnTo>
                  <a:lnTo>
                    <a:pt x="463" y="623"/>
                  </a:lnTo>
                  <a:lnTo>
                    <a:pt x="462" y="616"/>
                  </a:lnTo>
                  <a:lnTo>
                    <a:pt x="451" y="615"/>
                  </a:lnTo>
                  <a:lnTo>
                    <a:pt x="442" y="617"/>
                  </a:lnTo>
                  <a:lnTo>
                    <a:pt x="432" y="620"/>
                  </a:lnTo>
                  <a:lnTo>
                    <a:pt x="422" y="622"/>
                  </a:lnTo>
                  <a:lnTo>
                    <a:pt x="411" y="623"/>
                  </a:lnTo>
                  <a:lnTo>
                    <a:pt x="401" y="624"/>
                  </a:lnTo>
                  <a:lnTo>
                    <a:pt x="392" y="626"/>
                  </a:lnTo>
                  <a:lnTo>
                    <a:pt x="382" y="626"/>
                  </a:lnTo>
                  <a:lnTo>
                    <a:pt x="374" y="626"/>
                  </a:lnTo>
                  <a:lnTo>
                    <a:pt x="377" y="630"/>
                  </a:lnTo>
                  <a:lnTo>
                    <a:pt x="381" y="640"/>
                  </a:lnTo>
                  <a:lnTo>
                    <a:pt x="380" y="651"/>
                  </a:lnTo>
                  <a:lnTo>
                    <a:pt x="367" y="655"/>
                  </a:lnTo>
                  <a:lnTo>
                    <a:pt x="360" y="655"/>
                  </a:lnTo>
                  <a:lnTo>
                    <a:pt x="348" y="655"/>
                  </a:lnTo>
                  <a:lnTo>
                    <a:pt x="333" y="654"/>
                  </a:lnTo>
                  <a:lnTo>
                    <a:pt x="317" y="653"/>
                  </a:lnTo>
                  <a:lnTo>
                    <a:pt x="298" y="649"/>
                  </a:lnTo>
                  <a:lnTo>
                    <a:pt x="276" y="646"/>
                  </a:lnTo>
                  <a:lnTo>
                    <a:pt x="254" y="641"/>
                  </a:lnTo>
                  <a:lnTo>
                    <a:pt x="231" y="633"/>
                  </a:lnTo>
                  <a:lnTo>
                    <a:pt x="206" y="623"/>
                  </a:lnTo>
                  <a:lnTo>
                    <a:pt x="182" y="612"/>
                  </a:lnTo>
                  <a:lnTo>
                    <a:pt x="158" y="598"/>
                  </a:lnTo>
                  <a:lnTo>
                    <a:pt x="134" y="580"/>
                  </a:lnTo>
                  <a:lnTo>
                    <a:pt x="113" y="560"/>
                  </a:lnTo>
                  <a:lnTo>
                    <a:pt x="93" y="536"/>
                  </a:lnTo>
                  <a:lnTo>
                    <a:pt x="74" y="509"/>
                  </a:lnTo>
                  <a:lnTo>
                    <a:pt x="58" y="478"/>
                  </a:lnTo>
                  <a:lnTo>
                    <a:pt x="59" y="476"/>
                  </a:lnTo>
                  <a:lnTo>
                    <a:pt x="63" y="471"/>
                  </a:lnTo>
                  <a:lnTo>
                    <a:pt x="70" y="466"/>
                  </a:lnTo>
                  <a:lnTo>
                    <a:pt x="78" y="465"/>
                  </a:lnTo>
                  <a:lnTo>
                    <a:pt x="74" y="455"/>
                  </a:lnTo>
                  <a:lnTo>
                    <a:pt x="62" y="431"/>
                  </a:lnTo>
                  <a:lnTo>
                    <a:pt x="50" y="395"/>
                  </a:lnTo>
                  <a:lnTo>
                    <a:pt x="45" y="352"/>
                  </a:lnTo>
                  <a:lnTo>
                    <a:pt x="45" y="353"/>
                  </a:lnTo>
                  <a:lnTo>
                    <a:pt x="44" y="347"/>
                  </a:lnTo>
                  <a:lnTo>
                    <a:pt x="44" y="334"/>
                  </a:lnTo>
                  <a:lnTo>
                    <a:pt x="45" y="315"/>
                  </a:lnTo>
                  <a:lnTo>
                    <a:pt x="49" y="292"/>
                  </a:lnTo>
                  <a:lnTo>
                    <a:pt x="55" y="265"/>
                  </a:lnTo>
                  <a:lnTo>
                    <a:pt x="63" y="235"/>
                  </a:lnTo>
                  <a:lnTo>
                    <a:pt x="75" y="204"/>
                  </a:lnTo>
                  <a:lnTo>
                    <a:pt x="91" y="173"/>
                  </a:lnTo>
                  <a:lnTo>
                    <a:pt x="113" y="142"/>
                  </a:lnTo>
                  <a:lnTo>
                    <a:pt x="140" y="113"/>
                  </a:lnTo>
                  <a:lnTo>
                    <a:pt x="174" y="88"/>
                  </a:lnTo>
                  <a:lnTo>
                    <a:pt x="213" y="66"/>
                  </a:lnTo>
                  <a:lnTo>
                    <a:pt x="262" y="49"/>
                  </a:lnTo>
                  <a:lnTo>
                    <a:pt x="318" y="40"/>
                  </a:lnTo>
                  <a:lnTo>
                    <a:pt x="382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  <p:sp>
          <p:nvSpPr>
            <p:cNvPr id="17480" name="Freeform 58"/>
            <p:cNvSpPr>
              <a:spLocks/>
            </p:cNvSpPr>
            <p:nvPr/>
          </p:nvSpPr>
          <p:spPr bwMode="auto">
            <a:xfrm rot="1570117">
              <a:off x="3968" y="2047"/>
              <a:ext cx="164" cy="43"/>
            </a:xfrm>
            <a:custGeom>
              <a:avLst/>
              <a:gdLst>
                <a:gd name="T0" fmla="*/ 0 w 58"/>
                <a:gd name="T1" fmla="*/ 26 h 15"/>
                <a:gd name="T2" fmla="*/ 31 w 58"/>
                <a:gd name="T3" fmla="*/ 0 h 15"/>
                <a:gd name="T4" fmla="*/ 464 w 58"/>
                <a:gd name="T5" fmla="*/ 97 h 15"/>
                <a:gd name="T6" fmla="*/ 441 w 58"/>
                <a:gd name="T7" fmla="*/ 123 h 15"/>
                <a:gd name="T8" fmla="*/ 0 w 58"/>
                <a:gd name="T9" fmla="*/ 26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"/>
                <a:gd name="T16" fmla="*/ 0 h 15"/>
                <a:gd name="T17" fmla="*/ 58 w 58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" h="15">
                  <a:moveTo>
                    <a:pt x="0" y="3"/>
                  </a:moveTo>
                  <a:lnTo>
                    <a:pt x="4" y="0"/>
                  </a:lnTo>
                  <a:lnTo>
                    <a:pt x="58" y="12"/>
                  </a:lnTo>
                  <a:lnTo>
                    <a:pt x="55" y="15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211"/>
            </a:p>
          </p:txBody>
        </p:sp>
      </p:grpSp>
      <p:sp>
        <p:nvSpPr>
          <p:cNvPr id="1313851" name="Arc 59"/>
          <p:cNvSpPr>
            <a:spLocks/>
          </p:cNvSpPr>
          <p:nvPr/>
        </p:nvSpPr>
        <p:spPr bwMode="auto">
          <a:xfrm>
            <a:off x="5590784" y="2808789"/>
            <a:ext cx="493286" cy="879916"/>
          </a:xfrm>
          <a:custGeom>
            <a:avLst/>
            <a:gdLst>
              <a:gd name="T0" fmla="*/ 0 w 12111"/>
              <a:gd name="T1" fmla="*/ 0 h 21600"/>
              <a:gd name="T2" fmla="*/ 707385238 w 12111"/>
              <a:gd name="T3" fmla="*/ 217090850 h 21600"/>
              <a:gd name="T4" fmla="*/ 0 w 12111"/>
              <a:gd name="T5" fmla="*/ 1262220398 h 21600"/>
              <a:gd name="T6" fmla="*/ 0 60000 65536"/>
              <a:gd name="T7" fmla="*/ 0 60000 65536"/>
              <a:gd name="T8" fmla="*/ 0 60000 65536"/>
              <a:gd name="T9" fmla="*/ 0 w 12111"/>
              <a:gd name="T10" fmla="*/ 0 h 21600"/>
              <a:gd name="T11" fmla="*/ 12111 w 1211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111" h="21600" fill="none" extrusionOk="0">
                <a:moveTo>
                  <a:pt x="-1" y="0"/>
                </a:moveTo>
                <a:cubicBezTo>
                  <a:pt x="4317" y="0"/>
                  <a:pt x="8536" y="1293"/>
                  <a:pt x="12111" y="3714"/>
                </a:cubicBezTo>
              </a:path>
              <a:path w="12111" h="21600" stroke="0" extrusionOk="0">
                <a:moveTo>
                  <a:pt x="-1" y="0"/>
                </a:moveTo>
                <a:cubicBezTo>
                  <a:pt x="4317" y="0"/>
                  <a:pt x="8536" y="1293"/>
                  <a:pt x="12111" y="3714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211"/>
          </a:p>
        </p:txBody>
      </p:sp>
      <p:sp>
        <p:nvSpPr>
          <p:cNvPr id="1313852" name="Arc 60"/>
          <p:cNvSpPr>
            <a:spLocks/>
          </p:cNvSpPr>
          <p:nvPr/>
        </p:nvSpPr>
        <p:spPr bwMode="auto">
          <a:xfrm>
            <a:off x="5590785" y="2947109"/>
            <a:ext cx="783259" cy="746595"/>
          </a:xfrm>
          <a:custGeom>
            <a:avLst/>
            <a:gdLst>
              <a:gd name="T0" fmla="*/ 665284173 w 19251"/>
              <a:gd name="T1" fmla="*/ 0 h 18330"/>
              <a:gd name="T2" fmla="*/ 1120799522 w 19251"/>
              <a:gd name="T3" fmla="*/ 498470982 h 18330"/>
              <a:gd name="T4" fmla="*/ 0 w 19251"/>
              <a:gd name="T5" fmla="*/ 1070656552 h 18330"/>
              <a:gd name="T6" fmla="*/ 0 60000 65536"/>
              <a:gd name="T7" fmla="*/ 0 60000 65536"/>
              <a:gd name="T8" fmla="*/ 0 60000 65536"/>
              <a:gd name="T9" fmla="*/ 0 w 19251"/>
              <a:gd name="T10" fmla="*/ 0 h 18330"/>
              <a:gd name="T11" fmla="*/ 19251 w 19251"/>
              <a:gd name="T12" fmla="*/ 18330 h 183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51" h="18330" fill="none" extrusionOk="0">
                <a:moveTo>
                  <a:pt x="11426" y="0"/>
                </a:moveTo>
                <a:cubicBezTo>
                  <a:pt x="14762" y="2079"/>
                  <a:pt x="17468" y="5030"/>
                  <a:pt x="19250" y="8534"/>
                </a:cubicBezTo>
              </a:path>
              <a:path w="19251" h="18330" stroke="0" extrusionOk="0">
                <a:moveTo>
                  <a:pt x="11426" y="0"/>
                </a:moveTo>
                <a:cubicBezTo>
                  <a:pt x="14762" y="2079"/>
                  <a:pt x="17468" y="5030"/>
                  <a:pt x="19250" y="8534"/>
                </a:cubicBezTo>
                <a:lnTo>
                  <a:pt x="0" y="18330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211"/>
          </a:p>
        </p:txBody>
      </p:sp>
      <p:sp>
        <p:nvSpPr>
          <p:cNvPr id="1313853" name="Arc 61"/>
          <p:cNvSpPr>
            <a:spLocks/>
          </p:cNvSpPr>
          <p:nvPr/>
        </p:nvSpPr>
        <p:spPr bwMode="auto">
          <a:xfrm>
            <a:off x="5590784" y="3283743"/>
            <a:ext cx="878250" cy="406628"/>
          </a:xfrm>
          <a:custGeom>
            <a:avLst/>
            <a:gdLst>
              <a:gd name="T0" fmla="*/ 1113578908 w 21600"/>
              <a:gd name="T1" fmla="*/ 0 h 9962"/>
              <a:gd name="T2" fmla="*/ 1255064989 w 21600"/>
              <a:gd name="T3" fmla="*/ 583153213 h 9962"/>
              <a:gd name="T4" fmla="*/ 0 w 21600"/>
              <a:gd name="T5" fmla="*/ 585622112 h 9962"/>
              <a:gd name="T6" fmla="*/ 0 60000 65536"/>
              <a:gd name="T7" fmla="*/ 0 60000 65536"/>
              <a:gd name="T8" fmla="*/ 0 60000 65536"/>
              <a:gd name="T9" fmla="*/ 0 w 21600"/>
              <a:gd name="T10" fmla="*/ 0 h 9962"/>
              <a:gd name="T11" fmla="*/ 21600 w 21600"/>
              <a:gd name="T12" fmla="*/ 9962 h 99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9962" fill="none" extrusionOk="0">
                <a:moveTo>
                  <a:pt x="19165" y="-1"/>
                </a:moveTo>
                <a:cubicBezTo>
                  <a:pt x="20758" y="3064"/>
                  <a:pt x="21593" y="6466"/>
                  <a:pt x="21599" y="9920"/>
                </a:cubicBezTo>
              </a:path>
              <a:path w="21600" h="9962" stroke="0" extrusionOk="0">
                <a:moveTo>
                  <a:pt x="19165" y="-1"/>
                </a:moveTo>
                <a:cubicBezTo>
                  <a:pt x="20758" y="3064"/>
                  <a:pt x="21593" y="6466"/>
                  <a:pt x="21599" y="9920"/>
                </a:cubicBezTo>
                <a:lnTo>
                  <a:pt x="0" y="9962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211"/>
          </a:p>
        </p:txBody>
      </p:sp>
      <p:sp>
        <p:nvSpPr>
          <p:cNvPr id="1313854" name="Arc 62"/>
          <p:cNvSpPr>
            <a:spLocks/>
          </p:cNvSpPr>
          <p:nvPr/>
        </p:nvSpPr>
        <p:spPr bwMode="auto">
          <a:xfrm>
            <a:off x="5590785" y="3650377"/>
            <a:ext cx="879916" cy="458290"/>
          </a:xfrm>
          <a:custGeom>
            <a:avLst/>
            <a:gdLst>
              <a:gd name="T0" fmla="*/ 1261285340 w 21600"/>
              <a:gd name="T1" fmla="*/ 0 h 11266"/>
              <a:gd name="T2" fmla="*/ 1105552803 w 21600"/>
              <a:gd name="T3" fmla="*/ 655543022 h 11266"/>
              <a:gd name="T4" fmla="*/ 0 w 21600"/>
              <a:gd name="T5" fmla="*/ 49052773 h 11266"/>
              <a:gd name="T6" fmla="*/ 0 60000 65536"/>
              <a:gd name="T7" fmla="*/ 0 60000 65536"/>
              <a:gd name="T8" fmla="*/ 0 60000 65536"/>
              <a:gd name="T9" fmla="*/ 0 w 21600"/>
              <a:gd name="T10" fmla="*/ 0 h 11266"/>
              <a:gd name="T11" fmla="*/ 21600 w 21600"/>
              <a:gd name="T12" fmla="*/ 11266 h 112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1266" fill="none" extrusionOk="0">
                <a:moveTo>
                  <a:pt x="21583" y="0"/>
                </a:moveTo>
                <a:cubicBezTo>
                  <a:pt x="21594" y="280"/>
                  <a:pt x="21600" y="561"/>
                  <a:pt x="21600" y="843"/>
                </a:cubicBezTo>
                <a:cubicBezTo>
                  <a:pt x="21600" y="4487"/>
                  <a:pt x="20677" y="8073"/>
                  <a:pt x="18918" y="11265"/>
                </a:cubicBezTo>
              </a:path>
              <a:path w="21600" h="11266" stroke="0" extrusionOk="0">
                <a:moveTo>
                  <a:pt x="21583" y="0"/>
                </a:moveTo>
                <a:cubicBezTo>
                  <a:pt x="21594" y="280"/>
                  <a:pt x="21600" y="561"/>
                  <a:pt x="21600" y="843"/>
                </a:cubicBezTo>
                <a:cubicBezTo>
                  <a:pt x="21600" y="4487"/>
                  <a:pt x="20677" y="8073"/>
                  <a:pt x="18918" y="11265"/>
                </a:cubicBezTo>
                <a:lnTo>
                  <a:pt x="0" y="843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211"/>
          </a:p>
        </p:txBody>
      </p:sp>
      <p:sp>
        <p:nvSpPr>
          <p:cNvPr id="1313855" name="Arc 63"/>
          <p:cNvSpPr>
            <a:spLocks/>
          </p:cNvSpPr>
          <p:nvPr/>
        </p:nvSpPr>
        <p:spPr bwMode="auto">
          <a:xfrm>
            <a:off x="5590784" y="3682042"/>
            <a:ext cx="799924" cy="763260"/>
          </a:xfrm>
          <a:custGeom>
            <a:avLst/>
            <a:gdLst>
              <a:gd name="T0" fmla="*/ 1145997595 w 19649"/>
              <a:gd name="T1" fmla="*/ 524680484 h 18731"/>
              <a:gd name="T2" fmla="*/ 627326983 w 19649"/>
              <a:gd name="T3" fmla="*/ 1095508067 h 18731"/>
              <a:gd name="T4" fmla="*/ 0 w 19649"/>
              <a:gd name="T5" fmla="*/ 0 h 18731"/>
              <a:gd name="T6" fmla="*/ 0 60000 65536"/>
              <a:gd name="T7" fmla="*/ 0 60000 65536"/>
              <a:gd name="T8" fmla="*/ 0 60000 65536"/>
              <a:gd name="T9" fmla="*/ 0 w 19649"/>
              <a:gd name="T10" fmla="*/ 0 h 18731"/>
              <a:gd name="T11" fmla="*/ 19649 w 19649"/>
              <a:gd name="T12" fmla="*/ 18731 h 187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649" h="18731" fill="none" extrusionOk="0">
                <a:moveTo>
                  <a:pt x="19648" y="8970"/>
                </a:moveTo>
                <a:cubicBezTo>
                  <a:pt x="17776" y="13072"/>
                  <a:pt x="14666" y="16485"/>
                  <a:pt x="10756" y="18731"/>
                </a:cubicBezTo>
              </a:path>
              <a:path w="19649" h="18731" stroke="0" extrusionOk="0">
                <a:moveTo>
                  <a:pt x="19648" y="8970"/>
                </a:moveTo>
                <a:cubicBezTo>
                  <a:pt x="17776" y="13072"/>
                  <a:pt x="14666" y="16485"/>
                  <a:pt x="10756" y="18731"/>
                </a:cubicBez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211"/>
          </a:p>
        </p:txBody>
      </p:sp>
      <p:sp>
        <p:nvSpPr>
          <p:cNvPr id="1313856" name="Arc 64"/>
          <p:cNvSpPr>
            <a:spLocks/>
          </p:cNvSpPr>
          <p:nvPr/>
        </p:nvSpPr>
        <p:spPr bwMode="auto">
          <a:xfrm>
            <a:off x="5592452" y="3682039"/>
            <a:ext cx="463289" cy="879916"/>
          </a:xfrm>
          <a:custGeom>
            <a:avLst/>
            <a:gdLst>
              <a:gd name="T0" fmla="*/ 661518499 w 11399"/>
              <a:gd name="T1" fmla="*/ 1075049785 h 21600"/>
              <a:gd name="T2" fmla="*/ 0 w 11399"/>
              <a:gd name="T3" fmla="*/ 1262220398 h 21600"/>
              <a:gd name="T4" fmla="*/ 4642217 w 11399"/>
              <a:gd name="T5" fmla="*/ 0 h 21600"/>
              <a:gd name="T6" fmla="*/ 0 60000 65536"/>
              <a:gd name="T7" fmla="*/ 0 60000 65536"/>
              <a:gd name="T8" fmla="*/ 0 60000 65536"/>
              <a:gd name="T9" fmla="*/ 0 w 11399"/>
              <a:gd name="T10" fmla="*/ 0 h 21600"/>
              <a:gd name="T11" fmla="*/ 11399 w 1139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399" h="21600" fill="none" extrusionOk="0">
                <a:moveTo>
                  <a:pt x="11398" y="18396"/>
                </a:moveTo>
                <a:cubicBezTo>
                  <a:pt x="7994" y="20491"/>
                  <a:pt x="4076" y="21599"/>
                  <a:pt x="80" y="21600"/>
                </a:cubicBezTo>
                <a:cubicBezTo>
                  <a:pt x="53" y="21600"/>
                  <a:pt x="26" y="21599"/>
                  <a:pt x="0" y="21599"/>
                </a:cubicBezTo>
              </a:path>
              <a:path w="11399" h="21600" stroke="0" extrusionOk="0">
                <a:moveTo>
                  <a:pt x="11398" y="18396"/>
                </a:moveTo>
                <a:cubicBezTo>
                  <a:pt x="7994" y="20491"/>
                  <a:pt x="4076" y="21599"/>
                  <a:pt x="80" y="21600"/>
                </a:cubicBezTo>
                <a:cubicBezTo>
                  <a:pt x="53" y="21600"/>
                  <a:pt x="26" y="21599"/>
                  <a:pt x="0" y="21599"/>
                </a:cubicBezTo>
                <a:lnTo>
                  <a:pt x="80" y="0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211"/>
          </a:p>
        </p:txBody>
      </p:sp>
      <p:sp>
        <p:nvSpPr>
          <p:cNvPr id="1313857" name="Arc 65"/>
          <p:cNvSpPr>
            <a:spLocks/>
          </p:cNvSpPr>
          <p:nvPr/>
        </p:nvSpPr>
        <p:spPr bwMode="auto">
          <a:xfrm>
            <a:off x="5204155" y="3680372"/>
            <a:ext cx="403295" cy="879916"/>
          </a:xfrm>
          <a:custGeom>
            <a:avLst/>
            <a:gdLst>
              <a:gd name="T0" fmla="*/ 577700476 w 9907"/>
              <a:gd name="T1" fmla="*/ 1262045929 h 21600"/>
              <a:gd name="T2" fmla="*/ 0 w 9907"/>
              <a:gd name="T3" fmla="*/ 1132667632 h 21600"/>
              <a:gd name="T4" fmla="*/ 555891660 w 9907"/>
              <a:gd name="T5" fmla="*/ 0 h 21600"/>
              <a:gd name="T6" fmla="*/ 0 60000 65536"/>
              <a:gd name="T7" fmla="*/ 0 60000 65536"/>
              <a:gd name="T8" fmla="*/ 0 60000 65536"/>
              <a:gd name="T9" fmla="*/ 0 w 9907"/>
              <a:gd name="T10" fmla="*/ 0 h 21600"/>
              <a:gd name="T11" fmla="*/ 9907 w 990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07" h="21600" fill="none" extrusionOk="0">
                <a:moveTo>
                  <a:pt x="9906" y="21596"/>
                </a:moveTo>
                <a:cubicBezTo>
                  <a:pt x="9782" y="21598"/>
                  <a:pt x="9657" y="21599"/>
                  <a:pt x="9533" y="21600"/>
                </a:cubicBezTo>
                <a:cubicBezTo>
                  <a:pt x="6227" y="21600"/>
                  <a:pt x="2966" y="20841"/>
                  <a:pt x="0" y="19382"/>
                </a:cubicBezTo>
              </a:path>
              <a:path w="9907" h="21600" stroke="0" extrusionOk="0">
                <a:moveTo>
                  <a:pt x="9906" y="21596"/>
                </a:moveTo>
                <a:cubicBezTo>
                  <a:pt x="9782" y="21598"/>
                  <a:pt x="9657" y="21599"/>
                  <a:pt x="9533" y="21600"/>
                </a:cubicBezTo>
                <a:cubicBezTo>
                  <a:pt x="6227" y="21600"/>
                  <a:pt x="2966" y="20841"/>
                  <a:pt x="0" y="19382"/>
                </a:cubicBezTo>
                <a:lnTo>
                  <a:pt x="9533" y="0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211"/>
          </a:p>
        </p:txBody>
      </p:sp>
      <p:sp>
        <p:nvSpPr>
          <p:cNvPr id="1313858" name="Arc 66"/>
          <p:cNvSpPr>
            <a:spLocks/>
          </p:cNvSpPr>
          <p:nvPr/>
        </p:nvSpPr>
        <p:spPr bwMode="auto">
          <a:xfrm>
            <a:off x="4714201" y="3678708"/>
            <a:ext cx="879916" cy="463289"/>
          </a:xfrm>
          <a:custGeom>
            <a:avLst/>
            <a:gdLst>
              <a:gd name="T0" fmla="*/ 180743562 w 21600"/>
              <a:gd name="T1" fmla="*/ 666772269 h 11354"/>
              <a:gd name="T2" fmla="*/ 58713 w 21600"/>
              <a:gd name="T3" fmla="*/ 0 h 11354"/>
              <a:gd name="T4" fmla="*/ 1262220398 w 21600"/>
              <a:gd name="T5" fmla="*/ 12685043 h 11354"/>
              <a:gd name="T6" fmla="*/ 0 60000 65536"/>
              <a:gd name="T7" fmla="*/ 0 60000 65536"/>
              <a:gd name="T8" fmla="*/ 0 60000 65536"/>
              <a:gd name="T9" fmla="*/ 0 w 21600"/>
              <a:gd name="T10" fmla="*/ 0 h 11354"/>
              <a:gd name="T11" fmla="*/ 21600 w 21600"/>
              <a:gd name="T12" fmla="*/ 11354 h 113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1354" fill="none" extrusionOk="0">
                <a:moveTo>
                  <a:pt x="3093" y="11353"/>
                </a:moveTo>
                <a:cubicBezTo>
                  <a:pt x="1069" y="7991"/>
                  <a:pt x="0" y="4140"/>
                  <a:pt x="0" y="216"/>
                </a:cubicBezTo>
                <a:cubicBezTo>
                  <a:pt x="-1" y="143"/>
                  <a:pt x="0" y="71"/>
                  <a:pt x="1" y="0"/>
                </a:cubicBezTo>
              </a:path>
              <a:path w="21600" h="11354" stroke="0" extrusionOk="0">
                <a:moveTo>
                  <a:pt x="3093" y="11353"/>
                </a:moveTo>
                <a:cubicBezTo>
                  <a:pt x="1069" y="7991"/>
                  <a:pt x="0" y="4140"/>
                  <a:pt x="0" y="216"/>
                </a:cubicBezTo>
                <a:cubicBezTo>
                  <a:pt x="-1" y="143"/>
                  <a:pt x="0" y="71"/>
                  <a:pt x="1" y="0"/>
                </a:cubicBezTo>
                <a:lnTo>
                  <a:pt x="21600" y="216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211"/>
          </a:p>
        </p:txBody>
      </p:sp>
      <p:sp>
        <p:nvSpPr>
          <p:cNvPr id="1313859" name="Arc 67"/>
          <p:cNvSpPr>
            <a:spLocks/>
          </p:cNvSpPr>
          <p:nvPr/>
        </p:nvSpPr>
        <p:spPr bwMode="auto">
          <a:xfrm>
            <a:off x="4714201" y="3257081"/>
            <a:ext cx="879916" cy="429959"/>
          </a:xfrm>
          <a:custGeom>
            <a:avLst/>
            <a:gdLst>
              <a:gd name="T0" fmla="*/ 0 w 21600"/>
              <a:gd name="T1" fmla="*/ 617766723 h 10546"/>
              <a:gd name="T2" fmla="*/ 160698986 w 21600"/>
              <a:gd name="T3" fmla="*/ 0 h 10546"/>
              <a:gd name="T4" fmla="*/ 1262220398 w 21600"/>
              <a:gd name="T5" fmla="*/ 617766723 h 10546"/>
              <a:gd name="T6" fmla="*/ 0 60000 65536"/>
              <a:gd name="T7" fmla="*/ 0 60000 65536"/>
              <a:gd name="T8" fmla="*/ 0 60000 65536"/>
              <a:gd name="T9" fmla="*/ 0 w 21600"/>
              <a:gd name="T10" fmla="*/ 0 h 10546"/>
              <a:gd name="T11" fmla="*/ 21600 w 21600"/>
              <a:gd name="T12" fmla="*/ 10546 h 105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0546" fill="none" extrusionOk="0">
                <a:moveTo>
                  <a:pt x="0" y="10546"/>
                </a:moveTo>
                <a:cubicBezTo>
                  <a:pt x="0" y="6853"/>
                  <a:pt x="946" y="3222"/>
                  <a:pt x="2749" y="-1"/>
                </a:cubicBezTo>
              </a:path>
              <a:path w="21600" h="10546" stroke="0" extrusionOk="0">
                <a:moveTo>
                  <a:pt x="0" y="10546"/>
                </a:moveTo>
                <a:cubicBezTo>
                  <a:pt x="0" y="6853"/>
                  <a:pt x="946" y="3222"/>
                  <a:pt x="2749" y="-1"/>
                </a:cubicBezTo>
                <a:lnTo>
                  <a:pt x="21600" y="10546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211"/>
          </a:p>
        </p:txBody>
      </p:sp>
      <p:sp>
        <p:nvSpPr>
          <p:cNvPr id="1313860" name="Arc 68"/>
          <p:cNvSpPr>
            <a:spLocks/>
          </p:cNvSpPr>
          <p:nvPr/>
        </p:nvSpPr>
        <p:spPr bwMode="auto">
          <a:xfrm>
            <a:off x="4824192" y="2875452"/>
            <a:ext cx="769926" cy="814922"/>
          </a:xfrm>
          <a:custGeom>
            <a:avLst/>
            <a:gdLst>
              <a:gd name="T0" fmla="*/ 0 w 18882"/>
              <a:gd name="T1" fmla="*/ 556031462 h 20003"/>
              <a:gd name="T2" fmla="*/ 628815387 w 18882"/>
              <a:gd name="T3" fmla="*/ 0 h 20003"/>
              <a:gd name="T4" fmla="*/ 1106549481 w 18882"/>
              <a:gd name="T5" fmla="*/ 1169166702 h 20003"/>
              <a:gd name="T6" fmla="*/ 0 60000 65536"/>
              <a:gd name="T7" fmla="*/ 0 60000 65536"/>
              <a:gd name="T8" fmla="*/ 0 60000 65536"/>
              <a:gd name="T9" fmla="*/ 0 w 18882"/>
              <a:gd name="T10" fmla="*/ 0 h 20003"/>
              <a:gd name="T11" fmla="*/ 18882 w 18882"/>
              <a:gd name="T12" fmla="*/ 20003 h 2000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882" h="20003" fill="none" extrusionOk="0">
                <a:moveTo>
                  <a:pt x="0" y="9513"/>
                </a:moveTo>
                <a:cubicBezTo>
                  <a:pt x="2389" y="5212"/>
                  <a:pt x="6174" y="1856"/>
                  <a:pt x="10730" y="0"/>
                </a:cubicBezTo>
              </a:path>
              <a:path w="18882" h="20003" stroke="0" extrusionOk="0">
                <a:moveTo>
                  <a:pt x="0" y="9513"/>
                </a:moveTo>
                <a:cubicBezTo>
                  <a:pt x="2389" y="5212"/>
                  <a:pt x="6174" y="1856"/>
                  <a:pt x="10730" y="0"/>
                </a:cubicBezTo>
                <a:lnTo>
                  <a:pt x="18882" y="20003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211"/>
          </a:p>
        </p:txBody>
      </p:sp>
      <p:sp>
        <p:nvSpPr>
          <p:cNvPr id="1313861" name="Arc 69"/>
          <p:cNvSpPr>
            <a:spLocks/>
          </p:cNvSpPr>
          <p:nvPr/>
        </p:nvSpPr>
        <p:spPr bwMode="auto">
          <a:xfrm>
            <a:off x="4840856" y="3688705"/>
            <a:ext cx="754928" cy="791591"/>
          </a:xfrm>
          <a:custGeom>
            <a:avLst/>
            <a:gdLst>
              <a:gd name="T0" fmla="*/ 534376526 w 18526"/>
              <a:gd name="T1" fmla="*/ 1133163230 h 19452"/>
              <a:gd name="T2" fmla="*/ 0 w 18526"/>
              <a:gd name="T3" fmla="*/ 646972376 h 19452"/>
              <a:gd name="T4" fmla="*/ 1083610625 w 18526"/>
              <a:gd name="T5" fmla="*/ 0 h 19452"/>
              <a:gd name="T6" fmla="*/ 0 60000 65536"/>
              <a:gd name="T7" fmla="*/ 0 60000 65536"/>
              <a:gd name="T8" fmla="*/ 0 60000 65536"/>
              <a:gd name="T9" fmla="*/ 0 w 18526"/>
              <a:gd name="T10" fmla="*/ 0 h 19452"/>
              <a:gd name="T11" fmla="*/ 18526 w 18526"/>
              <a:gd name="T12" fmla="*/ 19452 h 194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526" h="19452" fill="none" extrusionOk="0">
                <a:moveTo>
                  <a:pt x="9135" y="19452"/>
                </a:moveTo>
                <a:cubicBezTo>
                  <a:pt x="5341" y="17620"/>
                  <a:pt x="2166" y="14719"/>
                  <a:pt x="-1" y="11106"/>
                </a:cubicBezTo>
              </a:path>
              <a:path w="18526" h="19452" stroke="0" extrusionOk="0">
                <a:moveTo>
                  <a:pt x="9135" y="19452"/>
                </a:moveTo>
                <a:cubicBezTo>
                  <a:pt x="5341" y="17620"/>
                  <a:pt x="2166" y="14719"/>
                  <a:pt x="-1" y="11106"/>
                </a:cubicBezTo>
                <a:lnTo>
                  <a:pt x="18526" y="0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211"/>
          </a:p>
        </p:txBody>
      </p:sp>
      <p:sp>
        <p:nvSpPr>
          <p:cNvPr id="74" name="Arc 59"/>
          <p:cNvSpPr>
            <a:spLocks/>
          </p:cNvSpPr>
          <p:nvPr/>
        </p:nvSpPr>
        <p:spPr bwMode="auto">
          <a:xfrm rot="19546239">
            <a:off x="5331749" y="2750480"/>
            <a:ext cx="493286" cy="879916"/>
          </a:xfrm>
          <a:custGeom>
            <a:avLst/>
            <a:gdLst>
              <a:gd name="T0" fmla="*/ 0 w 12111"/>
              <a:gd name="T1" fmla="*/ 0 h 21600"/>
              <a:gd name="T2" fmla="*/ 707385238 w 12111"/>
              <a:gd name="T3" fmla="*/ 217090850 h 21600"/>
              <a:gd name="T4" fmla="*/ 0 w 12111"/>
              <a:gd name="T5" fmla="*/ 1262220398 h 21600"/>
              <a:gd name="T6" fmla="*/ 0 60000 65536"/>
              <a:gd name="T7" fmla="*/ 0 60000 65536"/>
              <a:gd name="T8" fmla="*/ 0 60000 65536"/>
              <a:gd name="T9" fmla="*/ 0 w 12111"/>
              <a:gd name="T10" fmla="*/ 0 h 21600"/>
              <a:gd name="T11" fmla="*/ 12111 w 1211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111" h="21600" fill="none" extrusionOk="0">
                <a:moveTo>
                  <a:pt x="-1" y="0"/>
                </a:moveTo>
                <a:cubicBezTo>
                  <a:pt x="4317" y="0"/>
                  <a:pt x="8536" y="1293"/>
                  <a:pt x="12111" y="3714"/>
                </a:cubicBezTo>
              </a:path>
              <a:path w="12111" h="21600" stroke="0" extrusionOk="0">
                <a:moveTo>
                  <a:pt x="-1" y="0"/>
                </a:moveTo>
                <a:cubicBezTo>
                  <a:pt x="4317" y="0"/>
                  <a:pt x="8536" y="1293"/>
                  <a:pt x="12111" y="3714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211"/>
          </a:p>
        </p:txBody>
      </p:sp>
      <p:sp>
        <p:nvSpPr>
          <p:cNvPr id="17424" name="Text Box 80"/>
          <p:cNvSpPr txBox="1">
            <a:spLocks noChangeArrowheads="1"/>
          </p:cNvSpPr>
          <p:nvPr/>
        </p:nvSpPr>
        <p:spPr bwMode="auto">
          <a:xfrm>
            <a:off x="3632664" y="5157538"/>
            <a:ext cx="1015021" cy="3508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84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Clock courtesy</a:t>
            </a:r>
            <a:br>
              <a:rPr lang="en-GB" sz="84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n-GB" sz="84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Inspirometer.com</a:t>
            </a:r>
          </a:p>
        </p:txBody>
      </p:sp>
      <p:sp>
        <p:nvSpPr>
          <p:cNvPr id="75" name="Text Box 80"/>
          <p:cNvSpPr txBox="1">
            <a:spLocks noChangeArrowheads="1"/>
          </p:cNvSpPr>
          <p:nvPr/>
        </p:nvSpPr>
        <p:spPr bwMode="auto">
          <a:xfrm>
            <a:off x="4891826" y="3384910"/>
            <a:ext cx="1433085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STOP</a:t>
            </a:r>
          </a:p>
        </p:txBody>
      </p:sp>
      <p:sp>
        <p:nvSpPr>
          <p:cNvPr id="76" name="Title 158"/>
          <p:cNvSpPr>
            <a:spLocks noGrp="1"/>
          </p:cNvSpPr>
          <p:nvPr>
            <p:ph type="title"/>
          </p:nvPr>
        </p:nvSpPr>
        <p:spPr>
          <a:xfrm>
            <a:off x="576025" y="122436"/>
            <a:ext cx="10368439" cy="1442846"/>
          </a:xfrm>
        </p:spPr>
        <p:txBody>
          <a:bodyPr/>
          <a:lstStyle/>
          <a:p>
            <a:r>
              <a:rPr lang="en-GB" dirty="0"/>
              <a:t>60 second </a:t>
            </a:r>
            <a:br>
              <a:rPr lang="en-GB" dirty="0"/>
            </a:br>
            <a:r>
              <a:rPr lang="en-GB" dirty="0"/>
              <a:t>stopwatch</a:t>
            </a:r>
          </a:p>
        </p:txBody>
      </p:sp>
    </p:spTree>
    <p:extLst>
      <p:ext uri="{BB962C8B-B14F-4D97-AF65-F5344CB8AC3E}">
        <p14:creationId xmlns:p14="http://schemas.microsoft.com/office/powerpoint/2010/main" val="24896655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6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7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8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9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3851" grpId="0" animBg="1"/>
      <p:bldP spid="1313852" grpId="0" animBg="1"/>
      <p:bldP spid="1313853" grpId="0" animBg="1"/>
      <p:bldP spid="1313854" grpId="0" animBg="1"/>
      <p:bldP spid="1313855" grpId="0" animBg="1"/>
      <p:bldP spid="1313856" grpId="0" animBg="1"/>
      <p:bldP spid="1313857" grpId="0" animBg="1"/>
      <p:bldP spid="1313858" grpId="0" animBg="1"/>
      <p:bldP spid="1313859" grpId="0" animBg="1"/>
      <p:bldP spid="1313860" grpId="0" animBg="1"/>
      <p:bldP spid="1313861" grpId="0" animBg="1"/>
      <p:bldP spid="74" grpId="0" animBg="1"/>
      <p:bldP spid="75" grpId="0"/>
    </p:bld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spirometer_slide_template_2016_v3.pptx" id="{9D77B8E3-A9C5-46C0-BB84-6117F78C5D27}" vid="{3F7B8926-7D1D-4C72-A2FC-62E16564EF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Inspirometer_slide_template_2016_v3</Template>
  <TotalTime>33</TotalTime>
  <Words>5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Blank</vt:lpstr>
      <vt:lpstr>60 second  stopwatch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Clargo</dc:creator>
  <cp:lastModifiedBy>Mike Clargo</cp:lastModifiedBy>
  <cp:revision>5</cp:revision>
  <dcterms:created xsi:type="dcterms:W3CDTF">2017-04-11T13:35:43Z</dcterms:created>
  <dcterms:modified xsi:type="dcterms:W3CDTF">2017-04-11T14:11:01Z</dcterms:modified>
</cp:coreProperties>
</file>