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1520488" cy="7199313"/>
  <p:notesSz cx="6858000" cy="9144000"/>
  <p:defaultTextStyle>
    <a:defPPr>
      <a:defRPr lang="en-US"/>
    </a:defPPr>
    <a:lvl1pPr marL="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8E30"/>
    <a:srgbClr val="203856"/>
    <a:srgbClr val="FFFFFF"/>
    <a:srgbClr val="9FFFCA"/>
    <a:srgbClr val="00B050"/>
    <a:srgbClr val="3FA701"/>
    <a:srgbClr val="FFFF66"/>
    <a:srgbClr val="B3D34D"/>
    <a:srgbClr val="F1F1F1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87384" autoAdjust="0"/>
  </p:normalViewPr>
  <p:slideViewPr>
    <p:cSldViewPr>
      <p:cViewPr varScale="1">
        <p:scale>
          <a:sx n="107" d="100"/>
          <a:sy n="107" d="100"/>
        </p:scale>
        <p:origin x="780" y="102"/>
      </p:cViewPr>
      <p:guideLst>
        <p:guide orient="horz" pos="2268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45E60-A47D-4151-94E8-F2CF160FA9DF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465F0-3908-4DC6-A0AD-8CA783C6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21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53483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106966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60449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213933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2674163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3208995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3743828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4278660" algn="l" defTabSz="1069665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236454"/>
            <a:ext cx="9792415" cy="15431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073" y="4079611"/>
            <a:ext cx="8064342" cy="1839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9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9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9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9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9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7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4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8" y="1679840"/>
            <a:ext cx="5088216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2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5425-6CA1-44F6-899B-7345DEBB9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01" y="6368012"/>
            <a:ext cx="3685405" cy="854516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3639404" y="6932655"/>
            <a:ext cx="7817540" cy="147312"/>
            <a:chOff x="3419872" y="6381328"/>
            <a:chExt cx="5401866" cy="140328"/>
          </a:xfrm>
        </p:grpSpPr>
        <p:sp>
          <p:nvSpPr>
            <p:cNvPr id="21" name="Rectangle 20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solidFill>
              <a:srgbClr val="F474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solidFill>
              <a:srgbClr val="F4D5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solidFill>
              <a:srgbClr val="80D5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solidFill>
              <a:srgbClr val="3FA7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solidFill>
              <a:srgbClr val="35AF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25" y="122436"/>
            <a:ext cx="10368439" cy="982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25" y="1488738"/>
            <a:ext cx="10368439" cy="4942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6912" y="6814663"/>
            <a:ext cx="2688114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bg1"/>
                </a:solidFill>
              </a:defRPr>
            </a:lvl1pPr>
          </a:lstStyle>
          <a:p>
            <a:fld id="{ACB55425-6CA1-44F6-899B-7345DEBB98B2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642403" y="6840323"/>
            <a:ext cx="7817540" cy="26454"/>
            <a:chOff x="3419872" y="6381328"/>
            <a:chExt cx="5401866" cy="140328"/>
          </a:xfrm>
          <a:solidFill>
            <a:srgbClr val="818181"/>
          </a:solidFill>
        </p:grpSpPr>
        <p:sp>
          <p:nvSpPr>
            <p:cNvPr id="32" name="Rectangle 31"/>
            <p:cNvSpPr/>
            <p:nvPr userDrawn="1"/>
          </p:nvSpPr>
          <p:spPr>
            <a:xfrm>
              <a:off x="3419872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4518310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5616748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671518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7813626" y="6381328"/>
              <a:ext cx="1008112" cy="1403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11"/>
            </a:p>
          </p:txBody>
        </p:sp>
      </p:grpSp>
    </p:spTree>
    <p:extLst>
      <p:ext uri="{BB962C8B-B14F-4D97-AF65-F5344CB8AC3E}">
        <p14:creationId xmlns:p14="http://schemas.microsoft.com/office/powerpoint/2010/main" val="387626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59937" rtl="0" eaLnBrk="1" latinLnBrk="0" hangingPunct="1">
        <a:spcBef>
          <a:spcPct val="0"/>
        </a:spcBef>
        <a:buNone/>
        <a:defRPr sz="3779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59937" rtl="0" eaLnBrk="1" latinLnBrk="0" hangingPunct="1">
        <a:spcBef>
          <a:spcPct val="20000"/>
        </a:spcBef>
        <a:buFont typeface="Arial" pitchFamily="34" charset="0"/>
        <a:buNone/>
        <a:defRPr sz="2520" b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471636" indent="-471636" algn="l" defTabSz="959937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25000"/>
        <a:buFontTx/>
        <a:buBlip>
          <a:blip r:embed="rId8"/>
        </a:buBlip>
        <a:defRPr sz="252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846611" indent="-374976" algn="l" defTabSz="959937" rtl="0" eaLnBrk="1" latinLnBrk="0" hangingPunct="1">
        <a:spcBef>
          <a:spcPct val="20000"/>
        </a:spcBef>
        <a:buClr>
          <a:srgbClr val="00B0F0"/>
        </a:buClr>
        <a:buFontTx/>
        <a:buBlip>
          <a:blip r:embed="rId9"/>
        </a:buBlip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spcBef>
          <a:spcPct val="20000"/>
        </a:spcBef>
        <a:buFont typeface="Arial" pitchFamily="34" charset="0"/>
        <a:buChar char="–"/>
        <a:defRPr sz="189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spcBef>
          <a:spcPct val="20000"/>
        </a:spcBef>
        <a:buFont typeface="Arial" pitchFamily="34" charset="0"/>
        <a:buChar char="»"/>
        <a:defRPr sz="1890" i="1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49" y="359296"/>
            <a:ext cx="8159221" cy="894914"/>
          </a:xfrm>
        </p:spPr>
        <p:txBody>
          <a:bodyPr/>
          <a:lstStyle/>
          <a:p>
            <a:pPr eaLnBrk="1" hangingPunct="1"/>
            <a:r>
              <a:rPr lang="en-GB" dirty="0"/>
              <a:t>5 min bar clock with overruns</a:t>
            </a:r>
          </a:p>
        </p:txBody>
      </p:sp>
      <p:sp>
        <p:nvSpPr>
          <p:cNvPr id="20483" name="Rectangle 27"/>
          <p:cNvSpPr>
            <a:spLocks noChangeArrowheads="1"/>
          </p:cNvSpPr>
          <p:nvPr/>
        </p:nvSpPr>
        <p:spPr bwMode="auto">
          <a:xfrm>
            <a:off x="4368090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/>
          </a:p>
        </p:txBody>
      </p:sp>
      <p:sp>
        <p:nvSpPr>
          <p:cNvPr id="20484" name="Rectangle 28"/>
          <p:cNvSpPr>
            <a:spLocks noChangeArrowheads="1"/>
          </p:cNvSpPr>
          <p:nvPr/>
        </p:nvSpPr>
        <p:spPr bwMode="auto">
          <a:xfrm>
            <a:off x="5168015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3</a:t>
            </a:r>
          </a:p>
        </p:txBody>
      </p:sp>
      <p:sp>
        <p:nvSpPr>
          <p:cNvPr id="20485" name="Rectangle 29"/>
          <p:cNvSpPr>
            <a:spLocks noChangeArrowheads="1"/>
          </p:cNvSpPr>
          <p:nvPr/>
        </p:nvSpPr>
        <p:spPr bwMode="auto">
          <a:xfrm>
            <a:off x="5967938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/>
          </a:p>
        </p:txBody>
      </p:sp>
      <p:sp>
        <p:nvSpPr>
          <p:cNvPr id="20486" name="Rectangle 30"/>
          <p:cNvSpPr>
            <a:spLocks noChangeArrowheads="1"/>
          </p:cNvSpPr>
          <p:nvPr/>
        </p:nvSpPr>
        <p:spPr bwMode="auto">
          <a:xfrm>
            <a:off x="6767861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4</a:t>
            </a:r>
          </a:p>
        </p:txBody>
      </p:sp>
      <p:sp>
        <p:nvSpPr>
          <p:cNvPr id="20487" name="Rectangle 31"/>
          <p:cNvSpPr>
            <a:spLocks noChangeArrowheads="1"/>
          </p:cNvSpPr>
          <p:nvPr/>
        </p:nvSpPr>
        <p:spPr bwMode="auto">
          <a:xfrm>
            <a:off x="7567786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/>
          </a:p>
        </p:txBody>
      </p:sp>
      <p:sp>
        <p:nvSpPr>
          <p:cNvPr id="20488" name="Rectangle 32"/>
          <p:cNvSpPr>
            <a:spLocks noChangeArrowheads="1"/>
          </p:cNvSpPr>
          <p:nvPr/>
        </p:nvSpPr>
        <p:spPr bwMode="auto">
          <a:xfrm>
            <a:off x="8367708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5</a:t>
            </a:r>
          </a:p>
        </p:txBody>
      </p:sp>
      <p:sp>
        <p:nvSpPr>
          <p:cNvPr id="1315873" name="Rectangle 33"/>
          <p:cNvSpPr>
            <a:spLocks noChangeArrowheads="1"/>
          </p:cNvSpPr>
          <p:nvPr/>
        </p:nvSpPr>
        <p:spPr bwMode="auto">
          <a:xfrm>
            <a:off x="4368090" y="3403628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>
              <a:solidFill>
                <a:schemeClr val="bg1"/>
              </a:solidFill>
            </a:endParaRPr>
          </a:p>
        </p:txBody>
      </p:sp>
      <p:sp>
        <p:nvSpPr>
          <p:cNvPr id="1315874" name="Rectangle 34"/>
          <p:cNvSpPr>
            <a:spLocks noChangeArrowheads="1"/>
          </p:cNvSpPr>
          <p:nvPr/>
        </p:nvSpPr>
        <p:spPr bwMode="auto">
          <a:xfrm>
            <a:off x="5168015" y="3403629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15875" name="Rectangle 35"/>
          <p:cNvSpPr>
            <a:spLocks noChangeArrowheads="1"/>
          </p:cNvSpPr>
          <p:nvPr/>
        </p:nvSpPr>
        <p:spPr bwMode="auto">
          <a:xfrm>
            <a:off x="5967938" y="3403629"/>
            <a:ext cx="799924" cy="239977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FF9900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>
              <a:solidFill>
                <a:schemeClr val="bg1"/>
              </a:solidFill>
            </a:endParaRPr>
          </a:p>
        </p:txBody>
      </p:sp>
      <p:sp>
        <p:nvSpPr>
          <p:cNvPr id="20492" name="Text Box 51"/>
          <p:cNvSpPr txBox="1">
            <a:spLocks noChangeArrowheads="1"/>
          </p:cNvSpPr>
          <p:nvPr/>
        </p:nvSpPr>
        <p:spPr bwMode="auto">
          <a:xfrm>
            <a:off x="7113539" y="3638606"/>
            <a:ext cx="2146462" cy="2539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GB" sz="1050" dirty="0">
                <a:solidFill>
                  <a:srgbClr val="B2B2B2"/>
                </a:solidFill>
              </a:rPr>
              <a:t>Clock courtesy Inspirometer.com</a:t>
            </a:r>
          </a:p>
        </p:txBody>
      </p:sp>
      <p:sp>
        <p:nvSpPr>
          <p:cNvPr id="1315876" name="Rectangle 36"/>
          <p:cNvSpPr>
            <a:spLocks noChangeArrowheads="1"/>
          </p:cNvSpPr>
          <p:nvPr/>
        </p:nvSpPr>
        <p:spPr bwMode="auto">
          <a:xfrm>
            <a:off x="6767861" y="3403629"/>
            <a:ext cx="799924" cy="239977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315877" name="Rectangle 37"/>
          <p:cNvSpPr>
            <a:spLocks noChangeArrowheads="1"/>
          </p:cNvSpPr>
          <p:nvPr/>
        </p:nvSpPr>
        <p:spPr bwMode="auto">
          <a:xfrm>
            <a:off x="7567786" y="3403629"/>
            <a:ext cx="799924" cy="23997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3300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>
              <a:solidFill>
                <a:schemeClr val="bg1"/>
              </a:solidFill>
            </a:endParaRPr>
          </a:p>
        </p:txBody>
      </p:sp>
      <p:sp>
        <p:nvSpPr>
          <p:cNvPr id="1315878" name="Rectangle 38"/>
          <p:cNvSpPr>
            <a:spLocks noChangeArrowheads="1"/>
          </p:cNvSpPr>
          <p:nvPr/>
        </p:nvSpPr>
        <p:spPr bwMode="auto">
          <a:xfrm>
            <a:off x="8367708" y="3403629"/>
            <a:ext cx="799924" cy="239977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496" name="Rectangle 39"/>
          <p:cNvSpPr>
            <a:spLocks noChangeArrowheads="1"/>
          </p:cNvSpPr>
          <p:nvPr/>
        </p:nvSpPr>
        <p:spPr bwMode="auto">
          <a:xfrm>
            <a:off x="1151732" y="3383632"/>
            <a:ext cx="8015901" cy="2699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211"/>
          </a:p>
        </p:txBody>
      </p:sp>
      <p:sp>
        <p:nvSpPr>
          <p:cNvPr id="1315880" name="AutoShape 40"/>
          <p:cNvSpPr>
            <a:spLocks noChangeArrowheads="1"/>
          </p:cNvSpPr>
          <p:nvPr/>
        </p:nvSpPr>
        <p:spPr bwMode="auto">
          <a:xfrm>
            <a:off x="9252623" y="2570678"/>
            <a:ext cx="1759832" cy="1919817"/>
          </a:xfrm>
          <a:prstGeom prst="irregularSeal2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2 Minute </a:t>
            </a:r>
            <a:br>
              <a:rPr lang="en-GB" sz="2211"/>
            </a:br>
            <a:r>
              <a:rPr lang="en-GB" sz="2211"/>
              <a:t>Overrun</a:t>
            </a:r>
          </a:p>
        </p:txBody>
      </p:sp>
      <p:sp>
        <p:nvSpPr>
          <p:cNvPr id="1315881" name="AutoShape 41"/>
          <p:cNvSpPr>
            <a:spLocks noChangeArrowheads="1"/>
          </p:cNvSpPr>
          <p:nvPr/>
        </p:nvSpPr>
        <p:spPr bwMode="auto">
          <a:xfrm>
            <a:off x="9252623" y="2570678"/>
            <a:ext cx="1759832" cy="1919817"/>
          </a:xfrm>
          <a:prstGeom prst="irregularSeal2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890">
                <a:solidFill>
                  <a:schemeClr val="bg1"/>
                </a:solidFill>
              </a:rPr>
              <a:t>5 Minute </a:t>
            </a:r>
            <a:br>
              <a:rPr lang="en-GB" sz="1890">
                <a:solidFill>
                  <a:schemeClr val="bg1"/>
                </a:solidFill>
              </a:rPr>
            </a:br>
            <a:r>
              <a:rPr lang="en-GB" sz="1890">
                <a:solidFill>
                  <a:schemeClr val="bg1"/>
                </a:solidFill>
              </a:rPr>
              <a:t>Overrun</a:t>
            </a:r>
          </a:p>
        </p:txBody>
      </p:sp>
      <p:sp>
        <p:nvSpPr>
          <p:cNvPr id="20499" name="Rectangle 42"/>
          <p:cNvSpPr>
            <a:spLocks noChangeArrowheads="1"/>
          </p:cNvSpPr>
          <p:nvPr/>
        </p:nvSpPr>
        <p:spPr bwMode="auto">
          <a:xfrm>
            <a:off x="1168397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/>
          </a:p>
        </p:txBody>
      </p:sp>
      <p:sp>
        <p:nvSpPr>
          <p:cNvPr id="20500" name="Rectangle 43"/>
          <p:cNvSpPr>
            <a:spLocks noChangeArrowheads="1"/>
          </p:cNvSpPr>
          <p:nvPr/>
        </p:nvSpPr>
        <p:spPr bwMode="auto">
          <a:xfrm>
            <a:off x="1968319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1</a:t>
            </a:r>
          </a:p>
        </p:txBody>
      </p:sp>
      <p:sp>
        <p:nvSpPr>
          <p:cNvPr id="20501" name="Rectangle 44"/>
          <p:cNvSpPr>
            <a:spLocks noChangeArrowheads="1"/>
          </p:cNvSpPr>
          <p:nvPr/>
        </p:nvSpPr>
        <p:spPr bwMode="auto">
          <a:xfrm>
            <a:off x="2768244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/>
          </a:p>
        </p:txBody>
      </p:sp>
      <p:sp>
        <p:nvSpPr>
          <p:cNvPr id="20502" name="Rectangle 45"/>
          <p:cNvSpPr>
            <a:spLocks noChangeArrowheads="1"/>
          </p:cNvSpPr>
          <p:nvPr/>
        </p:nvSpPr>
        <p:spPr bwMode="auto">
          <a:xfrm>
            <a:off x="3568168" y="3398629"/>
            <a:ext cx="799924" cy="2399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/>
              <a:t>2</a:t>
            </a:r>
          </a:p>
        </p:txBody>
      </p:sp>
      <p:sp>
        <p:nvSpPr>
          <p:cNvPr id="1315886" name="Rectangle 46"/>
          <p:cNvSpPr>
            <a:spLocks noChangeArrowheads="1"/>
          </p:cNvSpPr>
          <p:nvPr/>
        </p:nvSpPr>
        <p:spPr bwMode="auto">
          <a:xfrm>
            <a:off x="1168397" y="3403628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>
              <a:solidFill>
                <a:schemeClr val="bg1"/>
              </a:solidFill>
            </a:endParaRPr>
          </a:p>
        </p:txBody>
      </p:sp>
      <p:sp>
        <p:nvSpPr>
          <p:cNvPr id="1315887" name="Rectangle 47"/>
          <p:cNvSpPr>
            <a:spLocks noChangeArrowheads="1"/>
          </p:cNvSpPr>
          <p:nvPr/>
        </p:nvSpPr>
        <p:spPr bwMode="auto">
          <a:xfrm>
            <a:off x="1968319" y="3403628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15888" name="Rectangle 48"/>
          <p:cNvSpPr>
            <a:spLocks noChangeArrowheads="1"/>
          </p:cNvSpPr>
          <p:nvPr/>
        </p:nvSpPr>
        <p:spPr bwMode="auto">
          <a:xfrm>
            <a:off x="2768244" y="3403628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211">
              <a:solidFill>
                <a:schemeClr val="bg1"/>
              </a:solidFill>
            </a:endParaRPr>
          </a:p>
        </p:txBody>
      </p:sp>
      <p:sp>
        <p:nvSpPr>
          <p:cNvPr id="1315889" name="Rectangle 49"/>
          <p:cNvSpPr>
            <a:spLocks noChangeArrowheads="1"/>
          </p:cNvSpPr>
          <p:nvPr/>
        </p:nvSpPr>
        <p:spPr bwMode="auto">
          <a:xfrm>
            <a:off x="3568168" y="3403628"/>
            <a:ext cx="799924" cy="239977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211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68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8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7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9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6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50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158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5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3158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5873" grpId="0" animBg="1" autoUpdateAnimBg="0"/>
      <p:bldP spid="1315874" grpId="0" animBg="1" autoUpdateAnimBg="0"/>
      <p:bldP spid="1315875" grpId="0" animBg="1" autoUpdateAnimBg="0"/>
      <p:bldP spid="1315876" grpId="0" animBg="1" autoUpdateAnimBg="0"/>
      <p:bldP spid="1315877" grpId="0" animBg="1" autoUpdateAnimBg="0"/>
      <p:bldP spid="1315878" grpId="0" animBg="1" autoUpdateAnimBg="0"/>
      <p:bldP spid="1315880" grpId="0" animBg="1" autoUpdateAnimBg="0"/>
      <p:bldP spid="1315881" grpId="0" animBg="1" autoUpdateAnimBg="0"/>
      <p:bldP spid="1315886" grpId="0" animBg="1" autoUpdateAnimBg="0"/>
      <p:bldP spid="1315887" grpId="0" animBg="1" autoUpdateAnimBg="0"/>
      <p:bldP spid="1315888" grpId="0" animBg="1" autoUpdateAnimBg="0"/>
      <p:bldP spid="1315889" grpId="0" animBg="1" autoUpdateAnimBg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pirometer_slide_template_2016_v3.pptx" id="{9D77B8E3-A9C5-46C0-BB84-6117F78C5D27}" vid="{3F7B8926-7D1D-4C72-A2FC-62E16564EF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Inspirometer_slide_template_2016_v3</Template>
  <TotalTime>34</TotalTime>
  <Words>23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</vt:lpstr>
      <vt:lpstr>5 min bar clock with overruns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Clargo</dc:creator>
  <cp:lastModifiedBy>Mike Clargo</cp:lastModifiedBy>
  <cp:revision>5</cp:revision>
  <dcterms:created xsi:type="dcterms:W3CDTF">2017-04-11T13:35:43Z</dcterms:created>
  <dcterms:modified xsi:type="dcterms:W3CDTF">2017-04-11T14:10:44Z</dcterms:modified>
</cp:coreProperties>
</file>