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1520488" cy="7199313"/>
  <p:notesSz cx="6858000" cy="9144000"/>
  <p:defaultTextStyle>
    <a:defPPr>
      <a:defRPr lang="en-US"/>
    </a:defPPr>
    <a:lvl1pPr marL="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E30"/>
    <a:srgbClr val="203856"/>
    <a:srgbClr val="FFFFFF"/>
    <a:srgbClr val="9FFFCA"/>
    <a:srgbClr val="00B050"/>
    <a:srgbClr val="3FA701"/>
    <a:srgbClr val="FFFF66"/>
    <a:srgbClr val="B3D34D"/>
    <a:srgbClr val="F1F1F1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7384" autoAdjust="0"/>
  </p:normalViewPr>
  <p:slideViewPr>
    <p:cSldViewPr>
      <p:cViewPr>
        <p:scale>
          <a:sx n="50" d="100"/>
          <a:sy n="50" d="100"/>
        </p:scale>
        <p:origin x="2298" y="1380"/>
      </p:cViewPr>
      <p:guideLst>
        <p:guide orient="horz" pos="2268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5E60-A47D-4151-94E8-F2CF160FA9DF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465F0-3908-4DC6-A0AD-8CA783C6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1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2236454"/>
            <a:ext cx="9792415" cy="15431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073" y="4079611"/>
            <a:ext cx="8064342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7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24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248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2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01" y="6368012"/>
            <a:ext cx="3685405" cy="854516"/>
          </a:xfrm>
          <a:prstGeom prst="rect">
            <a:avLst/>
          </a:prstGeom>
        </p:spPr>
      </p:pic>
      <p:grpSp>
        <p:nvGrpSpPr>
          <p:cNvPr id="24" name="Group 23"/>
          <p:cNvGrpSpPr/>
          <p:nvPr userDrawn="1"/>
        </p:nvGrpSpPr>
        <p:grpSpPr>
          <a:xfrm>
            <a:off x="3639404" y="6932655"/>
            <a:ext cx="7817540" cy="147312"/>
            <a:chOff x="3419872" y="6381328"/>
            <a:chExt cx="5401866" cy="140328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solidFill>
              <a:srgbClr val="F4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solidFill>
              <a:srgbClr val="F4D5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solidFill>
              <a:srgbClr val="80D5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solidFill>
              <a:srgbClr val="3FA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solidFill>
              <a:srgbClr val="35A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25" y="122436"/>
            <a:ext cx="10368439" cy="982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488738"/>
            <a:ext cx="10368439" cy="4942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6912" y="6814663"/>
            <a:ext cx="268811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bg1"/>
                </a:solidFill>
              </a:defRPr>
            </a:lvl1pPr>
          </a:lstStyle>
          <a:p>
            <a:fld id="{ACB55425-6CA1-44F6-899B-7345DEBB98B2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642403" y="6840323"/>
            <a:ext cx="7817540" cy="26454"/>
            <a:chOff x="3419872" y="6381328"/>
            <a:chExt cx="5401866" cy="140328"/>
          </a:xfrm>
          <a:solidFill>
            <a:srgbClr val="818181"/>
          </a:solidFill>
        </p:grpSpPr>
        <p:sp>
          <p:nvSpPr>
            <p:cNvPr id="32" name="Rectangle 31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</p:spTree>
    <p:extLst>
      <p:ext uri="{BB962C8B-B14F-4D97-AF65-F5344CB8AC3E}">
        <p14:creationId xmlns:p14="http://schemas.microsoft.com/office/powerpoint/2010/main" val="387626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59937" rtl="0" eaLnBrk="1" latinLnBrk="0" hangingPunct="1">
        <a:spcBef>
          <a:spcPct val="0"/>
        </a:spcBef>
        <a:buNone/>
        <a:defRPr sz="3779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59937" rtl="0" eaLnBrk="1" latinLnBrk="0" hangingPunct="1">
        <a:spcBef>
          <a:spcPct val="20000"/>
        </a:spcBef>
        <a:buFont typeface="Arial" pitchFamily="34" charset="0"/>
        <a:buNone/>
        <a:defRPr sz="2520" b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471636" indent="-471636" algn="l" defTabSz="959937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25000"/>
        <a:buFontTx/>
        <a:buBlip>
          <a:blip r:embed="rId8"/>
        </a:buBlip>
        <a:defRPr sz="252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46611" indent="-374976" algn="l" defTabSz="959937" rtl="0" eaLnBrk="1" latinLnBrk="0" hangingPunct="1">
        <a:spcBef>
          <a:spcPct val="20000"/>
        </a:spcBef>
        <a:buClr>
          <a:srgbClr val="00B0F0"/>
        </a:buClr>
        <a:buFontTx/>
        <a:buBlip>
          <a:blip r:embed="rId9"/>
        </a:buBlip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spcBef>
          <a:spcPct val="20000"/>
        </a:spcBef>
        <a:buFont typeface="Arial" pitchFamily="34" charset="0"/>
        <a:buChar char="–"/>
        <a:defRPr sz="189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spcBef>
          <a:spcPct val="20000"/>
        </a:spcBef>
        <a:buFont typeface="Arial" pitchFamily="34" charset="0"/>
        <a:buChar char="»"/>
        <a:defRPr sz="1890" i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 Box 80"/>
          <p:cNvSpPr txBox="1">
            <a:spLocks noChangeArrowheads="1"/>
          </p:cNvSpPr>
          <p:nvPr/>
        </p:nvSpPr>
        <p:spPr bwMode="auto">
          <a:xfrm>
            <a:off x="5256188" y="4117839"/>
            <a:ext cx="1015021" cy="3508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GB" sz="840" dirty="0">
                <a:solidFill>
                  <a:schemeClr val="bg1">
                    <a:lumMod val="75000"/>
                  </a:schemeClr>
                </a:solidFill>
              </a:rPr>
              <a:t>Clock courtesy</a:t>
            </a:r>
            <a:br>
              <a:rPr lang="en-GB" sz="84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sz="840" dirty="0">
                <a:solidFill>
                  <a:schemeClr val="bg1">
                    <a:lumMod val="75000"/>
                  </a:schemeClr>
                </a:solidFill>
              </a:rPr>
              <a:t>Inspirometer.com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 flipH="1">
            <a:off x="3509218" y="1177996"/>
            <a:ext cx="2174261" cy="2160866"/>
            <a:chOff x="4753" y="1525"/>
            <a:chExt cx="990" cy="98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53" y="1525"/>
              <a:ext cx="470" cy="217"/>
              <a:chOff x="4753" y="1525"/>
              <a:chExt cx="470" cy="217"/>
            </a:xfrm>
          </p:grpSpPr>
          <p:sp>
            <p:nvSpPr>
              <p:cNvPr id="151" name="Line 8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2" name="Line 9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3" name="Line 10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4" name="Line 11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5" name="Line 12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6" name="Line 13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rot="3600000">
              <a:off x="5400" y="2165"/>
              <a:ext cx="470" cy="217"/>
              <a:chOff x="4753" y="1525"/>
              <a:chExt cx="470" cy="217"/>
            </a:xfrm>
          </p:grpSpPr>
          <p:sp>
            <p:nvSpPr>
              <p:cNvPr id="145" name="Line 15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7" name="Line 17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8" name="Line 18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9" name="Line 19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50" name="Line 20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 rot="1800000">
              <a:off x="5166" y="1758"/>
              <a:ext cx="470" cy="217"/>
              <a:chOff x="4753" y="1525"/>
              <a:chExt cx="470" cy="217"/>
            </a:xfrm>
          </p:grpSpPr>
          <p:sp>
            <p:nvSpPr>
              <p:cNvPr id="139" name="Line 22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0" name="Line 23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1" name="Line 24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2" name="Line 25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3" name="Line 26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144" name="Line 27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731782" y="1157113"/>
            <a:ext cx="2174261" cy="2160866"/>
            <a:chOff x="4753" y="1525"/>
            <a:chExt cx="990" cy="984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753" y="1525"/>
              <a:ext cx="470" cy="217"/>
              <a:chOff x="4753" y="1525"/>
              <a:chExt cx="470" cy="217"/>
            </a:xfrm>
          </p:grpSpPr>
          <p:sp>
            <p:nvSpPr>
              <p:cNvPr id="75" name="Line 8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6" name="Line 9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7" name="Line 10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9" name="Line 12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80" name="Line 13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3600000">
              <a:off x="5400" y="2165"/>
              <a:ext cx="470" cy="217"/>
              <a:chOff x="4753" y="1525"/>
              <a:chExt cx="470" cy="217"/>
            </a:xfrm>
          </p:grpSpPr>
          <p:sp>
            <p:nvSpPr>
              <p:cNvPr id="69" name="Line 15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0" name="Line 16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1" name="Line 17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2" name="Line 18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3" name="Line 19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74" name="Line 20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15" name="Group 21"/>
            <p:cNvGrpSpPr>
              <a:grpSpLocks/>
            </p:cNvGrpSpPr>
            <p:nvPr/>
          </p:nvGrpSpPr>
          <p:grpSpPr bwMode="auto">
            <a:xfrm rot="1800000">
              <a:off x="5166" y="1758"/>
              <a:ext cx="470" cy="217"/>
              <a:chOff x="4753" y="1525"/>
              <a:chExt cx="470" cy="217"/>
            </a:xfrm>
          </p:grpSpPr>
          <p:sp>
            <p:nvSpPr>
              <p:cNvPr id="63" name="Line 22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64" name="Line 23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65" name="Line 24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67" name="Line 26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68" name="Line 27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</p:grpSp>
      <p:grpSp>
        <p:nvGrpSpPr>
          <p:cNvPr id="16" name="Group 34"/>
          <p:cNvGrpSpPr>
            <a:grpSpLocks/>
          </p:cNvGrpSpPr>
          <p:nvPr/>
        </p:nvGrpSpPr>
        <p:grpSpPr bwMode="auto">
          <a:xfrm rot="5400000">
            <a:off x="5729680" y="3322267"/>
            <a:ext cx="2174041" cy="2161083"/>
            <a:chOff x="4753" y="1525"/>
            <a:chExt cx="990" cy="984"/>
          </a:xfrm>
        </p:grpSpPr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4753" y="1525"/>
              <a:ext cx="470" cy="217"/>
              <a:chOff x="4753" y="1525"/>
              <a:chExt cx="470" cy="217"/>
            </a:xfrm>
          </p:grpSpPr>
          <p:sp>
            <p:nvSpPr>
              <p:cNvPr id="54" name="Line 36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5" name="Line 37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9" name="Line 41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18" name="Group 42"/>
            <p:cNvGrpSpPr>
              <a:grpSpLocks/>
            </p:cNvGrpSpPr>
            <p:nvPr/>
          </p:nvGrpSpPr>
          <p:grpSpPr bwMode="auto">
            <a:xfrm rot="3600000">
              <a:off x="5400" y="2165"/>
              <a:ext cx="470" cy="217"/>
              <a:chOff x="4753" y="1525"/>
              <a:chExt cx="470" cy="217"/>
            </a:xfrm>
          </p:grpSpPr>
          <p:sp>
            <p:nvSpPr>
              <p:cNvPr id="48" name="Line 43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0" name="Line 45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1" name="Line 46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19" name="Group 49"/>
            <p:cNvGrpSpPr>
              <a:grpSpLocks/>
            </p:cNvGrpSpPr>
            <p:nvPr/>
          </p:nvGrpSpPr>
          <p:grpSpPr bwMode="auto">
            <a:xfrm rot="1800000">
              <a:off x="5166" y="1758"/>
              <a:ext cx="470" cy="217"/>
              <a:chOff x="4753" y="1525"/>
              <a:chExt cx="470" cy="217"/>
            </a:xfrm>
          </p:grpSpPr>
          <p:sp>
            <p:nvSpPr>
              <p:cNvPr id="42" name="Line 50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3" name="Line 51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5" name="Line 53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6" name="Line 54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47" name="Line 55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</p:grpSp>
      <p:grpSp>
        <p:nvGrpSpPr>
          <p:cNvPr id="20" name="Group 56"/>
          <p:cNvGrpSpPr>
            <a:grpSpLocks/>
          </p:cNvGrpSpPr>
          <p:nvPr/>
        </p:nvGrpSpPr>
        <p:grpSpPr bwMode="auto">
          <a:xfrm rot="10800000">
            <a:off x="3564099" y="3348705"/>
            <a:ext cx="2174261" cy="2160866"/>
            <a:chOff x="4753" y="1525"/>
            <a:chExt cx="990" cy="984"/>
          </a:xfrm>
        </p:grpSpPr>
        <p:grpSp>
          <p:nvGrpSpPr>
            <p:cNvPr id="39" name="Group 57"/>
            <p:cNvGrpSpPr>
              <a:grpSpLocks/>
            </p:cNvGrpSpPr>
            <p:nvPr/>
          </p:nvGrpSpPr>
          <p:grpSpPr bwMode="auto">
            <a:xfrm>
              <a:off x="4753" y="1525"/>
              <a:ext cx="470" cy="217"/>
              <a:chOff x="4753" y="1525"/>
              <a:chExt cx="470" cy="217"/>
            </a:xfrm>
          </p:grpSpPr>
          <p:sp>
            <p:nvSpPr>
              <p:cNvPr id="33" name="Line 58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4" name="Line 59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5" name="Line 60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6" name="Line 61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7" name="Line 62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8" name="Line 63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40" name="Group 64"/>
            <p:cNvGrpSpPr>
              <a:grpSpLocks/>
            </p:cNvGrpSpPr>
            <p:nvPr/>
          </p:nvGrpSpPr>
          <p:grpSpPr bwMode="auto">
            <a:xfrm rot="3600000">
              <a:off x="5400" y="2165"/>
              <a:ext cx="470" cy="217"/>
              <a:chOff x="4753" y="1525"/>
              <a:chExt cx="470" cy="217"/>
            </a:xfrm>
          </p:grpSpPr>
          <p:sp>
            <p:nvSpPr>
              <p:cNvPr id="27" name="Line 65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8" name="Line 66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9" name="Line 67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0" name="Line 68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1" name="Line 69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32" name="Line 70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  <p:grpSp>
          <p:nvGrpSpPr>
            <p:cNvPr id="41" name="Group 71"/>
            <p:cNvGrpSpPr>
              <a:grpSpLocks/>
            </p:cNvGrpSpPr>
            <p:nvPr/>
          </p:nvGrpSpPr>
          <p:grpSpPr bwMode="auto">
            <a:xfrm rot="1800000">
              <a:off x="5166" y="1758"/>
              <a:ext cx="470" cy="217"/>
              <a:chOff x="4753" y="1525"/>
              <a:chExt cx="470" cy="217"/>
            </a:xfrm>
          </p:grpSpPr>
          <p:sp>
            <p:nvSpPr>
              <p:cNvPr id="21" name="Line 72"/>
              <p:cNvSpPr>
                <a:spLocks noChangeShapeType="1"/>
              </p:cNvSpPr>
              <p:nvPr/>
            </p:nvSpPr>
            <p:spPr bwMode="auto">
              <a:xfrm>
                <a:off x="4753" y="1525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2" name="Line 73"/>
              <p:cNvSpPr>
                <a:spLocks noChangeShapeType="1"/>
              </p:cNvSpPr>
              <p:nvPr/>
            </p:nvSpPr>
            <p:spPr bwMode="auto">
              <a:xfrm rot="1770230">
                <a:off x="5221" y="1649"/>
                <a:ext cx="2" cy="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3" name="Line 74"/>
              <p:cNvSpPr>
                <a:spLocks noChangeShapeType="1"/>
              </p:cNvSpPr>
              <p:nvPr/>
            </p:nvSpPr>
            <p:spPr bwMode="auto">
              <a:xfrm flipV="1">
                <a:off x="4948" y="1584"/>
                <a:ext cx="1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4" name="Line 75"/>
              <p:cNvSpPr>
                <a:spLocks noChangeShapeType="1"/>
              </p:cNvSpPr>
              <p:nvPr/>
            </p:nvSpPr>
            <p:spPr bwMode="auto">
              <a:xfrm flipV="1">
                <a:off x="5044" y="1610"/>
                <a:ext cx="1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5" name="Line 76"/>
              <p:cNvSpPr>
                <a:spLocks noChangeShapeType="1"/>
              </p:cNvSpPr>
              <p:nvPr/>
            </p:nvSpPr>
            <p:spPr bwMode="auto">
              <a:xfrm flipV="1">
                <a:off x="5124" y="1642"/>
                <a:ext cx="2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  <p:sp>
            <p:nvSpPr>
              <p:cNvPr id="26" name="Line 77"/>
              <p:cNvSpPr>
                <a:spLocks noChangeShapeType="1"/>
              </p:cNvSpPr>
              <p:nvPr/>
            </p:nvSpPr>
            <p:spPr bwMode="auto">
              <a:xfrm flipV="1">
                <a:off x="4844" y="1568"/>
                <a:ext cx="6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GB" sz="2211"/>
              </a:p>
            </p:txBody>
          </p:sp>
        </p:grpSp>
      </p:grpSp>
      <p:sp>
        <p:nvSpPr>
          <p:cNvPr id="132" name="Oval 131"/>
          <p:cNvSpPr/>
          <p:nvPr/>
        </p:nvSpPr>
        <p:spPr bwMode="auto">
          <a:xfrm flipH="1">
            <a:off x="5556497" y="991422"/>
            <a:ext cx="387533" cy="387533"/>
          </a:xfrm>
          <a:prstGeom prst="ellipse">
            <a:avLst/>
          </a:prstGeom>
          <a:solidFill>
            <a:srgbClr val="006699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211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 bwMode="auto">
          <a:xfrm flipH="1">
            <a:off x="3487699" y="3165210"/>
            <a:ext cx="387533" cy="387533"/>
          </a:xfrm>
          <a:prstGeom prst="ellipse">
            <a:avLst/>
          </a:prstGeom>
          <a:solidFill>
            <a:srgbClr val="006699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211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 bwMode="auto">
          <a:xfrm flipH="1">
            <a:off x="7591389" y="3182671"/>
            <a:ext cx="387533" cy="387533"/>
          </a:xfrm>
          <a:prstGeom prst="ellipse">
            <a:avLst/>
          </a:prstGeom>
          <a:solidFill>
            <a:srgbClr val="006699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211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 bwMode="auto">
          <a:xfrm flipH="1">
            <a:off x="5579856" y="5219991"/>
            <a:ext cx="387533" cy="387533"/>
          </a:xfrm>
          <a:prstGeom prst="ellipse">
            <a:avLst/>
          </a:prstGeom>
          <a:solidFill>
            <a:srgbClr val="006699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211">
              <a:solidFill>
                <a:schemeClr val="tx1"/>
              </a:solidFill>
            </a:endParaRP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Hour timer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544220" y="1164672"/>
            <a:ext cx="454574" cy="4523216"/>
            <a:chOff x="4753" y="1525"/>
            <a:chExt cx="182" cy="1815"/>
          </a:xfrm>
        </p:grpSpPr>
        <p:sp>
          <p:nvSpPr>
            <p:cNvPr id="11" name="Oval 31"/>
            <p:cNvSpPr>
              <a:spLocks noChangeArrowheads="1"/>
            </p:cNvSpPr>
            <p:nvPr/>
          </p:nvSpPr>
          <p:spPr bwMode="auto">
            <a:xfrm>
              <a:off x="4753" y="2341"/>
              <a:ext cx="182" cy="182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211"/>
            </a:p>
          </p:txBody>
        </p:sp>
        <p:sp>
          <p:nvSpPr>
            <p:cNvPr id="12" name="AutoShape 32"/>
            <p:cNvSpPr>
              <a:spLocks noChangeArrowheads="1"/>
            </p:cNvSpPr>
            <p:nvPr/>
          </p:nvSpPr>
          <p:spPr bwMode="auto">
            <a:xfrm>
              <a:off x="4798" y="1525"/>
              <a:ext cx="91" cy="862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211"/>
            </a:p>
          </p:txBody>
        </p:sp>
        <p:sp>
          <p:nvSpPr>
            <p:cNvPr id="13" name="AutoShape 33"/>
            <p:cNvSpPr>
              <a:spLocks noChangeArrowheads="1"/>
            </p:cNvSpPr>
            <p:nvPr/>
          </p:nvSpPr>
          <p:spPr bwMode="auto">
            <a:xfrm flipV="1">
              <a:off x="4798" y="2478"/>
              <a:ext cx="91" cy="862"/>
            </a:xfrm>
            <a:prstGeom prst="triangle">
              <a:avLst>
                <a:gd name="adj" fmla="val 50000"/>
              </a:avLst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211"/>
            </a:p>
          </p:txBody>
        </p:sp>
      </p:grpSp>
      <p:sp>
        <p:nvSpPr>
          <p:cNvPr id="131" name="Oval 130"/>
          <p:cNvSpPr/>
          <p:nvPr/>
        </p:nvSpPr>
        <p:spPr bwMode="auto">
          <a:xfrm>
            <a:off x="5102275" y="2713713"/>
            <a:ext cx="1356138" cy="1356138"/>
          </a:xfrm>
          <a:prstGeom prst="ellipse">
            <a:avLst/>
          </a:prstGeom>
          <a:solidFill>
            <a:srgbClr val="FFC000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21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24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0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40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60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0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80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400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600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20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80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4000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600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200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8000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400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0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600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2000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80000"/>
                            </p:stCondLst>
                            <p:childTnLst>
                              <p:par>
                                <p:cTn id="10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4000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0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00000"/>
                            </p:stCondLst>
                            <p:childTnLst>
                              <p:par>
                                <p:cTn id="11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6000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20000"/>
                            </p:stCondLst>
                            <p:childTnLst>
                              <p:par>
                                <p:cTn id="11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80000"/>
                            </p:stCondLst>
                            <p:childTnLst>
                              <p:par>
                                <p:cTn id="11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3400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00000"/>
                            </p:stCondLst>
                            <p:childTnLst>
                              <p:par>
                                <p:cTn id="12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460000"/>
                            </p:stCondLst>
                            <p:childTnLst>
                              <p:par>
                                <p:cTn id="12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20000"/>
                            </p:stCondLst>
                            <p:childTnLst>
                              <p:par>
                                <p:cTn id="13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80000"/>
                            </p:stCondLst>
                            <p:childTnLst>
                              <p:par>
                                <p:cTn id="13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40000"/>
                            </p:stCondLst>
                            <p:childTnLst>
                              <p:par>
                                <p:cTn id="13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000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760000"/>
                            </p:stCondLst>
                            <p:childTnLst>
                              <p:par>
                                <p:cTn id="14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820000"/>
                            </p:stCondLst>
                            <p:childTnLst>
                              <p:par>
                                <p:cTn id="14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80000"/>
                            </p:stCondLst>
                            <p:childTnLst>
                              <p:par>
                                <p:cTn id="14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940000"/>
                            </p:stCondLst>
                            <p:childTnLst>
                              <p:par>
                                <p:cTn id="15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00"/>
                            </p:stCondLst>
                            <p:childTnLst>
                              <p:par>
                                <p:cTn id="155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60000"/>
                            </p:stCondLst>
                            <p:childTnLst>
                              <p:par>
                                <p:cTn id="158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20000"/>
                            </p:stCondLst>
                            <p:childTnLst>
                              <p:par>
                                <p:cTn id="161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180000"/>
                            </p:stCondLst>
                            <p:childTnLst>
                              <p:par>
                                <p:cTn id="164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40000"/>
                            </p:stCondLst>
                            <p:childTnLst>
                              <p:par>
                                <p:cTn id="167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300000"/>
                            </p:stCondLst>
                            <p:childTnLst>
                              <p:par>
                                <p:cTn id="170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360000"/>
                            </p:stCondLst>
                            <p:childTnLst>
                              <p:par>
                                <p:cTn id="173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420000"/>
                            </p:stCondLst>
                            <p:childTnLst>
                              <p:par>
                                <p:cTn id="176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80000"/>
                            </p:stCondLst>
                            <p:childTnLst>
                              <p:par>
                                <p:cTn id="179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540000"/>
                            </p:stCondLst>
                            <p:childTnLst>
                              <p:par>
                                <p:cTn id="182" presetID="8" presetClass="emph" presetSubtype="0" fill="hold" nodeType="afterEffect">
                                  <p:stCondLst>
                                    <p:cond delay="58000"/>
                                  </p:stCondLst>
                                  <p:childTnLst>
                                    <p:animRot by="360000">
                                      <p:cBhvr>
                                        <p:cTn id="1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pirometer_slide_template_2016_v3.pptx" id="{9D77B8E3-A9C5-46C0-BB84-6117F78C5D27}" vid="{3F7B8926-7D1D-4C72-A2FC-62E16564EF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Inspirometer_slide_template_2016_v3</Template>
  <TotalTime>34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Hour timer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Clargo</dc:creator>
  <cp:lastModifiedBy>Mike Clargo</cp:lastModifiedBy>
  <cp:revision>5</cp:revision>
  <dcterms:created xsi:type="dcterms:W3CDTF">2017-04-11T13:35:43Z</dcterms:created>
  <dcterms:modified xsi:type="dcterms:W3CDTF">2017-04-11T14:10:30Z</dcterms:modified>
</cp:coreProperties>
</file>