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1520488" cy="7199313"/>
  <p:notesSz cx="6858000" cy="9144000"/>
  <p:defaultTextStyle>
    <a:defPPr>
      <a:defRPr lang="en-US"/>
    </a:defPPr>
    <a:lvl1pPr marL="0" algn="l" defTabSz="1069665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1pPr>
    <a:lvl2pPr marL="534833" algn="l" defTabSz="1069665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2pPr>
    <a:lvl3pPr marL="1069665" algn="l" defTabSz="1069665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3pPr>
    <a:lvl4pPr marL="1604498" algn="l" defTabSz="1069665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4pPr>
    <a:lvl5pPr marL="2139330" algn="l" defTabSz="1069665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5pPr>
    <a:lvl6pPr marL="2674163" algn="l" defTabSz="1069665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6pPr>
    <a:lvl7pPr marL="3208995" algn="l" defTabSz="1069665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7pPr>
    <a:lvl8pPr marL="3743828" algn="l" defTabSz="1069665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8pPr>
    <a:lvl9pPr marL="4278660" algn="l" defTabSz="1069665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 userDrawn="1">
          <p15:clr>
            <a:srgbClr val="A4A3A4"/>
          </p15:clr>
        </p15:guide>
        <p15:guide id="2" pos="362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8E30"/>
    <a:srgbClr val="203856"/>
    <a:srgbClr val="FFFFFF"/>
    <a:srgbClr val="9FFFCA"/>
    <a:srgbClr val="00B050"/>
    <a:srgbClr val="3FA701"/>
    <a:srgbClr val="FFFF66"/>
    <a:srgbClr val="B3D34D"/>
    <a:srgbClr val="F1F1F1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87384" autoAdjust="0"/>
  </p:normalViewPr>
  <p:slideViewPr>
    <p:cSldViewPr>
      <p:cViewPr>
        <p:scale>
          <a:sx n="50" d="100"/>
          <a:sy n="50" d="100"/>
        </p:scale>
        <p:origin x="2298" y="1380"/>
      </p:cViewPr>
      <p:guideLst>
        <p:guide orient="horz" pos="2268"/>
        <p:guide pos="362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045E60-A47D-4151-94E8-F2CF160FA9DF}" type="datetimeFigureOut">
              <a:rPr lang="en-GB" smtClean="0"/>
              <a:t>11/04/2017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3465F0-3908-4DC6-A0AD-8CA783C6D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21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69665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534833" algn="l" defTabSz="1069665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1069665" algn="l" defTabSz="1069665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604498" algn="l" defTabSz="1069665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2139330" algn="l" defTabSz="1069665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2674163" algn="l" defTabSz="1069665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3208995" algn="l" defTabSz="1069665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3743828" algn="l" defTabSz="1069665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4278660" algn="l" defTabSz="1069665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037" y="2236454"/>
            <a:ext cx="9792415" cy="154318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8073" y="4079611"/>
            <a:ext cx="8064342" cy="18398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9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99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9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9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9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9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9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9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5425-6CA1-44F6-899B-7345DEBB9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794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5425-6CA1-44F6-899B-7345DEBB9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573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024" y="1679840"/>
            <a:ext cx="5088216" cy="4751214"/>
          </a:xfrm>
        </p:spPr>
        <p:txBody>
          <a:bodyPr/>
          <a:lstStyle>
            <a:lvl1pPr>
              <a:defRPr sz="2939"/>
            </a:lvl1pPr>
            <a:lvl2pPr>
              <a:defRPr sz="2520"/>
            </a:lvl2pPr>
            <a:lvl3pPr>
              <a:defRPr sz="2100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6248" y="1679840"/>
            <a:ext cx="5088216" cy="4751214"/>
          </a:xfrm>
        </p:spPr>
        <p:txBody>
          <a:bodyPr/>
          <a:lstStyle>
            <a:lvl1pPr>
              <a:defRPr sz="2939"/>
            </a:lvl1pPr>
            <a:lvl2pPr>
              <a:defRPr sz="2520"/>
            </a:lvl2pPr>
            <a:lvl3pPr>
              <a:defRPr sz="2100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5425-6CA1-44F6-899B-7345DEBB9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922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5425-6CA1-44F6-899B-7345DEBB9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596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5425-6CA1-44F6-899B-7345DEBB9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741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001" y="6368012"/>
            <a:ext cx="3685405" cy="854516"/>
          </a:xfrm>
          <a:prstGeom prst="rect">
            <a:avLst/>
          </a:prstGeom>
        </p:spPr>
      </p:pic>
      <p:grpSp>
        <p:nvGrpSpPr>
          <p:cNvPr id="24" name="Group 23"/>
          <p:cNvGrpSpPr/>
          <p:nvPr userDrawn="1"/>
        </p:nvGrpSpPr>
        <p:grpSpPr>
          <a:xfrm>
            <a:off x="3639404" y="6932655"/>
            <a:ext cx="7817540" cy="147312"/>
            <a:chOff x="3419872" y="6381328"/>
            <a:chExt cx="5401866" cy="140328"/>
          </a:xfrm>
        </p:grpSpPr>
        <p:sp>
          <p:nvSpPr>
            <p:cNvPr id="21" name="Rectangle 20"/>
            <p:cNvSpPr/>
            <p:nvPr userDrawn="1"/>
          </p:nvSpPr>
          <p:spPr>
            <a:xfrm>
              <a:off x="3419872" y="6381328"/>
              <a:ext cx="1008112" cy="140328"/>
            </a:xfrm>
            <a:prstGeom prst="rect">
              <a:avLst/>
            </a:prstGeom>
            <a:solidFill>
              <a:srgbClr val="F474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211"/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4518310" y="6381328"/>
              <a:ext cx="1008112" cy="140328"/>
            </a:xfrm>
            <a:prstGeom prst="rect">
              <a:avLst/>
            </a:prstGeom>
            <a:solidFill>
              <a:srgbClr val="F4D5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211"/>
            </a:p>
          </p:txBody>
        </p:sp>
        <p:sp>
          <p:nvSpPr>
            <p:cNvPr id="26" name="Rectangle 25"/>
            <p:cNvSpPr/>
            <p:nvPr userDrawn="1"/>
          </p:nvSpPr>
          <p:spPr>
            <a:xfrm>
              <a:off x="5616748" y="6381328"/>
              <a:ext cx="1008112" cy="140328"/>
            </a:xfrm>
            <a:prstGeom prst="rect">
              <a:avLst/>
            </a:prstGeom>
            <a:solidFill>
              <a:srgbClr val="80D5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211"/>
            </a:p>
          </p:txBody>
        </p:sp>
        <p:sp>
          <p:nvSpPr>
            <p:cNvPr id="27" name="Rectangle 26"/>
            <p:cNvSpPr/>
            <p:nvPr userDrawn="1"/>
          </p:nvSpPr>
          <p:spPr>
            <a:xfrm>
              <a:off x="6715186" y="6381328"/>
              <a:ext cx="1008112" cy="140328"/>
            </a:xfrm>
            <a:prstGeom prst="rect">
              <a:avLst/>
            </a:prstGeom>
            <a:solidFill>
              <a:srgbClr val="3FA7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211"/>
            </a:p>
          </p:txBody>
        </p:sp>
        <p:sp>
          <p:nvSpPr>
            <p:cNvPr id="28" name="Rectangle 27"/>
            <p:cNvSpPr/>
            <p:nvPr userDrawn="1"/>
          </p:nvSpPr>
          <p:spPr>
            <a:xfrm>
              <a:off x="7813626" y="6381328"/>
              <a:ext cx="1008112" cy="140328"/>
            </a:xfrm>
            <a:prstGeom prst="rect">
              <a:avLst/>
            </a:prstGeom>
            <a:solidFill>
              <a:srgbClr val="35AF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211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6025" y="122436"/>
            <a:ext cx="10368439" cy="982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025" y="1488738"/>
            <a:ext cx="10368439" cy="4942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6912" y="6814663"/>
            <a:ext cx="2688114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40">
                <a:solidFill>
                  <a:schemeClr val="bg1"/>
                </a:solidFill>
              </a:defRPr>
            </a:lvl1pPr>
          </a:lstStyle>
          <a:p>
            <a:fld id="{ACB55425-6CA1-44F6-899B-7345DEBB98B2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31" name="Group 30"/>
          <p:cNvGrpSpPr/>
          <p:nvPr userDrawn="1"/>
        </p:nvGrpSpPr>
        <p:grpSpPr>
          <a:xfrm>
            <a:off x="3642403" y="6840323"/>
            <a:ext cx="7817540" cy="26454"/>
            <a:chOff x="3419872" y="6381328"/>
            <a:chExt cx="5401866" cy="140328"/>
          </a:xfrm>
          <a:solidFill>
            <a:srgbClr val="818181"/>
          </a:solidFill>
        </p:grpSpPr>
        <p:sp>
          <p:nvSpPr>
            <p:cNvPr id="32" name="Rectangle 31"/>
            <p:cNvSpPr/>
            <p:nvPr userDrawn="1"/>
          </p:nvSpPr>
          <p:spPr>
            <a:xfrm>
              <a:off x="3419872" y="6381328"/>
              <a:ext cx="1008112" cy="1403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211"/>
            </a:p>
          </p:txBody>
        </p:sp>
        <p:sp>
          <p:nvSpPr>
            <p:cNvPr id="33" name="Rectangle 32"/>
            <p:cNvSpPr/>
            <p:nvPr userDrawn="1"/>
          </p:nvSpPr>
          <p:spPr>
            <a:xfrm>
              <a:off x="4518310" y="6381328"/>
              <a:ext cx="1008112" cy="1403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211"/>
            </a:p>
          </p:txBody>
        </p:sp>
        <p:sp>
          <p:nvSpPr>
            <p:cNvPr id="34" name="Rectangle 33"/>
            <p:cNvSpPr/>
            <p:nvPr userDrawn="1"/>
          </p:nvSpPr>
          <p:spPr>
            <a:xfrm>
              <a:off x="5616748" y="6381328"/>
              <a:ext cx="1008112" cy="1403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211"/>
            </a:p>
          </p:txBody>
        </p:sp>
        <p:sp>
          <p:nvSpPr>
            <p:cNvPr id="35" name="Rectangle 34"/>
            <p:cNvSpPr/>
            <p:nvPr userDrawn="1"/>
          </p:nvSpPr>
          <p:spPr>
            <a:xfrm>
              <a:off x="6715186" y="6381328"/>
              <a:ext cx="1008112" cy="1403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211"/>
            </a:p>
          </p:txBody>
        </p:sp>
        <p:sp>
          <p:nvSpPr>
            <p:cNvPr id="36" name="Rectangle 35"/>
            <p:cNvSpPr/>
            <p:nvPr userDrawn="1"/>
          </p:nvSpPr>
          <p:spPr>
            <a:xfrm>
              <a:off x="7813626" y="6381328"/>
              <a:ext cx="1008112" cy="1403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211"/>
            </a:p>
          </p:txBody>
        </p:sp>
      </p:grpSp>
    </p:spTree>
    <p:extLst>
      <p:ext uri="{BB962C8B-B14F-4D97-AF65-F5344CB8AC3E}">
        <p14:creationId xmlns:p14="http://schemas.microsoft.com/office/powerpoint/2010/main" val="3876265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txStyles>
    <p:titleStyle>
      <a:lvl1pPr algn="l" defTabSz="959937" rtl="0" eaLnBrk="1" latinLnBrk="0" hangingPunct="1">
        <a:spcBef>
          <a:spcPct val="0"/>
        </a:spcBef>
        <a:buNone/>
        <a:defRPr sz="3779" kern="120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59937" rtl="0" eaLnBrk="1" latinLnBrk="0" hangingPunct="1">
        <a:spcBef>
          <a:spcPct val="20000"/>
        </a:spcBef>
        <a:buFont typeface="Arial" pitchFamily="34" charset="0"/>
        <a:buNone/>
        <a:defRPr sz="2520" b="1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471636" indent="-471636" algn="l" defTabSz="959937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125000"/>
        <a:buFontTx/>
        <a:buBlip>
          <a:blip r:embed="rId8"/>
        </a:buBlip>
        <a:defRPr sz="252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846611" indent="-374976" algn="l" defTabSz="959937" rtl="0" eaLnBrk="1" latinLnBrk="0" hangingPunct="1">
        <a:spcBef>
          <a:spcPct val="20000"/>
        </a:spcBef>
        <a:buClr>
          <a:srgbClr val="00B0F0"/>
        </a:buClr>
        <a:buFontTx/>
        <a:buBlip>
          <a:blip r:embed="rId9"/>
        </a:buBlip>
        <a:defRPr sz="21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79890" indent="-239984" algn="l" defTabSz="959937" rtl="0" eaLnBrk="1" latinLnBrk="0" hangingPunct="1">
        <a:spcBef>
          <a:spcPct val="20000"/>
        </a:spcBef>
        <a:buFont typeface="Arial" pitchFamily="34" charset="0"/>
        <a:buChar char="–"/>
        <a:defRPr sz="189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159859" indent="-239984" algn="l" defTabSz="959937" rtl="0" eaLnBrk="1" latinLnBrk="0" hangingPunct="1">
        <a:spcBef>
          <a:spcPct val="20000"/>
        </a:spcBef>
        <a:buFont typeface="Arial" pitchFamily="34" charset="0"/>
        <a:buChar char="»"/>
        <a:defRPr sz="1890" i="1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639827" indent="-239984" algn="l" defTabSz="95993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9796" indent="-239984" algn="l" defTabSz="95993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9764" indent="-239984" algn="l" defTabSz="95993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9733" indent="-239984" algn="l" defTabSz="95993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79969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59937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06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19874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399843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79811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5978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39748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 Box 80"/>
          <p:cNvSpPr txBox="1">
            <a:spLocks noChangeArrowheads="1"/>
          </p:cNvSpPr>
          <p:nvPr/>
        </p:nvSpPr>
        <p:spPr bwMode="auto">
          <a:xfrm>
            <a:off x="5256188" y="4117839"/>
            <a:ext cx="1015021" cy="3508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GB" sz="840" dirty="0">
                <a:solidFill>
                  <a:schemeClr val="bg1">
                    <a:lumMod val="75000"/>
                  </a:schemeClr>
                </a:solidFill>
              </a:rPr>
              <a:t>Clock courtesy</a:t>
            </a:r>
            <a:br>
              <a:rPr lang="en-GB" sz="84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en-GB" sz="840" dirty="0">
                <a:solidFill>
                  <a:schemeClr val="bg1">
                    <a:lumMod val="75000"/>
                  </a:schemeClr>
                </a:solidFill>
              </a:rPr>
              <a:t>Inspirometer.com</a:t>
            </a:r>
          </a:p>
        </p:txBody>
      </p:sp>
      <p:grpSp>
        <p:nvGrpSpPr>
          <p:cNvPr id="2" name="Group 134"/>
          <p:cNvGrpSpPr>
            <a:grpSpLocks/>
          </p:cNvGrpSpPr>
          <p:nvPr/>
        </p:nvGrpSpPr>
        <p:grpSpPr bwMode="auto">
          <a:xfrm flipH="1">
            <a:off x="3509218" y="1177996"/>
            <a:ext cx="2174261" cy="2160866"/>
            <a:chOff x="4753" y="1525"/>
            <a:chExt cx="990" cy="984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53" y="1525"/>
              <a:ext cx="470" cy="217"/>
              <a:chOff x="4753" y="1525"/>
              <a:chExt cx="470" cy="217"/>
            </a:xfrm>
          </p:grpSpPr>
          <p:sp>
            <p:nvSpPr>
              <p:cNvPr id="151" name="Line 8"/>
              <p:cNvSpPr>
                <a:spLocks noChangeShapeType="1"/>
              </p:cNvSpPr>
              <p:nvPr/>
            </p:nvSpPr>
            <p:spPr bwMode="auto">
              <a:xfrm>
                <a:off x="4753" y="1525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152" name="Line 9"/>
              <p:cNvSpPr>
                <a:spLocks noChangeShapeType="1"/>
              </p:cNvSpPr>
              <p:nvPr/>
            </p:nvSpPr>
            <p:spPr bwMode="auto">
              <a:xfrm rot="1770230">
                <a:off x="5221" y="1649"/>
                <a:ext cx="2" cy="9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153" name="Line 10"/>
              <p:cNvSpPr>
                <a:spLocks noChangeShapeType="1"/>
              </p:cNvSpPr>
              <p:nvPr/>
            </p:nvSpPr>
            <p:spPr bwMode="auto">
              <a:xfrm flipV="1">
                <a:off x="4948" y="1584"/>
                <a:ext cx="10" cy="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154" name="Line 11"/>
              <p:cNvSpPr>
                <a:spLocks noChangeShapeType="1"/>
              </p:cNvSpPr>
              <p:nvPr/>
            </p:nvSpPr>
            <p:spPr bwMode="auto">
              <a:xfrm flipV="1">
                <a:off x="5044" y="1610"/>
                <a:ext cx="1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155" name="Line 12"/>
              <p:cNvSpPr>
                <a:spLocks noChangeShapeType="1"/>
              </p:cNvSpPr>
              <p:nvPr/>
            </p:nvSpPr>
            <p:spPr bwMode="auto">
              <a:xfrm flipV="1">
                <a:off x="5124" y="1642"/>
                <a:ext cx="2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156" name="Line 13"/>
              <p:cNvSpPr>
                <a:spLocks noChangeShapeType="1"/>
              </p:cNvSpPr>
              <p:nvPr/>
            </p:nvSpPr>
            <p:spPr bwMode="auto">
              <a:xfrm flipV="1">
                <a:off x="4844" y="1568"/>
                <a:ext cx="6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</p:grpSp>
        <p:grpSp>
          <p:nvGrpSpPr>
            <p:cNvPr id="4" name="Group 14"/>
            <p:cNvGrpSpPr>
              <a:grpSpLocks/>
            </p:cNvGrpSpPr>
            <p:nvPr/>
          </p:nvGrpSpPr>
          <p:grpSpPr bwMode="auto">
            <a:xfrm rot="3600000">
              <a:off x="5400" y="2165"/>
              <a:ext cx="470" cy="217"/>
              <a:chOff x="4753" y="1525"/>
              <a:chExt cx="470" cy="217"/>
            </a:xfrm>
          </p:grpSpPr>
          <p:sp>
            <p:nvSpPr>
              <p:cNvPr id="145" name="Line 15"/>
              <p:cNvSpPr>
                <a:spLocks noChangeShapeType="1"/>
              </p:cNvSpPr>
              <p:nvPr/>
            </p:nvSpPr>
            <p:spPr bwMode="auto">
              <a:xfrm>
                <a:off x="4753" y="1525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146" name="Line 16"/>
              <p:cNvSpPr>
                <a:spLocks noChangeShapeType="1"/>
              </p:cNvSpPr>
              <p:nvPr/>
            </p:nvSpPr>
            <p:spPr bwMode="auto">
              <a:xfrm rot="1770230">
                <a:off x="5221" y="1649"/>
                <a:ext cx="2" cy="9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147" name="Line 17"/>
              <p:cNvSpPr>
                <a:spLocks noChangeShapeType="1"/>
              </p:cNvSpPr>
              <p:nvPr/>
            </p:nvSpPr>
            <p:spPr bwMode="auto">
              <a:xfrm flipV="1">
                <a:off x="4948" y="1584"/>
                <a:ext cx="10" cy="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148" name="Line 18"/>
              <p:cNvSpPr>
                <a:spLocks noChangeShapeType="1"/>
              </p:cNvSpPr>
              <p:nvPr/>
            </p:nvSpPr>
            <p:spPr bwMode="auto">
              <a:xfrm flipV="1">
                <a:off x="5044" y="1610"/>
                <a:ext cx="1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149" name="Line 19"/>
              <p:cNvSpPr>
                <a:spLocks noChangeShapeType="1"/>
              </p:cNvSpPr>
              <p:nvPr/>
            </p:nvSpPr>
            <p:spPr bwMode="auto">
              <a:xfrm flipV="1">
                <a:off x="5124" y="1642"/>
                <a:ext cx="2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150" name="Line 20"/>
              <p:cNvSpPr>
                <a:spLocks noChangeShapeType="1"/>
              </p:cNvSpPr>
              <p:nvPr/>
            </p:nvSpPr>
            <p:spPr bwMode="auto">
              <a:xfrm flipV="1">
                <a:off x="4844" y="1568"/>
                <a:ext cx="6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</p:grpSp>
        <p:grpSp>
          <p:nvGrpSpPr>
            <p:cNvPr id="5" name="Group 21"/>
            <p:cNvGrpSpPr>
              <a:grpSpLocks/>
            </p:cNvGrpSpPr>
            <p:nvPr/>
          </p:nvGrpSpPr>
          <p:grpSpPr bwMode="auto">
            <a:xfrm rot="1800000">
              <a:off x="5166" y="1758"/>
              <a:ext cx="470" cy="217"/>
              <a:chOff x="4753" y="1525"/>
              <a:chExt cx="470" cy="217"/>
            </a:xfrm>
          </p:grpSpPr>
          <p:sp>
            <p:nvSpPr>
              <p:cNvPr id="139" name="Line 22"/>
              <p:cNvSpPr>
                <a:spLocks noChangeShapeType="1"/>
              </p:cNvSpPr>
              <p:nvPr/>
            </p:nvSpPr>
            <p:spPr bwMode="auto">
              <a:xfrm>
                <a:off x="4753" y="1525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140" name="Line 23"/>
              <p:cNvSpPr>
                <a:spLocks noChangeShapeType="1"/>
              </p:cNvSpPr>
              <p:nvPr/>
            </p:nvSpPr>
            <p:spPr bwMode="auto">
              <a:xfrm rot="1770230">
                <a:off x="5221" y="1649"/>
                <a:ext cx="2" cy="9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141" name="Line 24"/>
              <p:cNvSpPr>
                <a:spLocks noChangeShapeType="1"/>
              </p:cNvSpPr>
              <p:nvPr/>
            </p:nvSpPr>
            <p:spPr bwMode="auto">
              <a:xfrm flipV="1">
                <a:off x="4948" y="1584"/>
                <a:ext cx="10" cy="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142" name="Line 25"/>
              <p:cNvSpPr>
                <a:spLocks noChangeShapeType="1"/>
              </p:cNvSpPr>
              <p:nvPr/>
            </p:nvSpPr>
            <p:spPr bwMode="auto">
              <a:xfrm flipV="1">
                <a:off x="5044" y="1610"/>
                <a:ext cx="1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143" name="Line 26"/>
              <p:cNvSpPr>
                <a:spLocks noChangeShapeType="1"/>
              </p:cNvSpPr>
              <p:nvPr/>
            </p:nvSpPr>
            <p:spPr bwMode="auto">
              <a:xfrm flipV="1">
                <a:off x="5124" y="1642"/>
                <a:ext cx="2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144" name="Line 27"/>
              <p:cNvSpPr>
                <a:spLocks noChangeShapeType="1"/>
              </p:cNvSpPr>
              <p:nvPr/>
            </p:nvSpPr>
            <p:spPr bwMode="auto">
              <a:xfrm flipV="1">
                <a:off x="4844" y="1568"/>
                <a:ext cx="6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</p:grpSp>
      </p:grp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5731782" y="1157113"/>
            <a:ext cx="2174261" cy="2160866"/>
            <a:chOff x="4753" y="1525"/>
            <a:chExt cx="990" cy="984"/>
          </a:xfrm>
        </p:grpSpPr>
        <p:grpSp>
          <p:nvGrpSpPr>
            <p:cNvPr id="10" name="Group 7"/>
            <p:cNvGrpSpPr>
              <a:grpSpLocks/>
            </p:cNvGrpSpPr>
            <p:nvPr/>
          </p:nvGrpSpPr>
          <p:grpSpPr bwMode="auto">
            <a:xfrm>
              <a:off x="4753" y="1525"/>
              <a:ext cx="470" cy="217"/>
              <a:chOff x="4753" y="1525"/>
              <a:chExt cx="470" cy="217"/>
            </a:xfrm>
          </p:grpSpPr>
          <p:sp>
            <p:nvSpPr>
              <p:cNvPr id="75" name="Line 8"/>
              <p:cNvSpPr>
                <a:spLocks noChangeShapeType="1"/>
              </p:cNvSpPr>
              <p:nvPr/>
            </p:nvSpPr>
            <p:spPr bwMode="auto">
              <a:xfrm>
                <a:off x="4753" y="1525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76" name="Line 9"/>
              <p:cNvSpPr>
                <a:spLocks noChangeShapeType="1"/>
              </p:cNvSpPr>
              <p:nvPr/>
            </p:nvSpPr>
            <p:spPr bwMode="auto">
              <a:xfrm rot="1770230">
                <a:off x="5221" y="1649"/>
                <a:ext cx="2" cy="9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77" name="Line 10"/>
              <p:cNvSpPr>
                <a:spLocks noChangeShapeType="1"/>
              </p:cNvSpPr>
              <p:nvPr/>
            </p:nvSpPr>
            <p:spPr bwMode="auto">
              <a:xfrm flipV="1">
                <a:off x="4948" y="1584"/>
                <a:ext cx="10" cy="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78" name="Line 11"/>
              <p:cNvSpPr>
                <a:spLocks noChangeShapeType="1"/>
              </p:cNvSpPr>
              <p:nvPr/>
            </p:nvSpPr>
            <p:spPr bwMode="auto">
              <a:xfrm flipV="1">
                <a:off x="5044" y="1610"/>
                <a:ext cx="1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79" name="Line 12"/>
              <p:cNvSpPr>
                <a:spLocks noChangeShapeType="1"/>
              </p:cNvSpPr>
              <p:nvPr/>
            </p:nvSpPr>
            <p:spPr bwMode="auto">
              <a:xfrm flipV="1">
                <a:off x="5124" y="1642"/>
                <a:ext cx="2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80" name="Line 13"/>
              <p:cNvSpPr>
                <a:spLocks noChangeShapeType="1"/>
              </p:cNvSpPr>
              <p:nvPr/>
            </p:nvSpPr>
            <p:spPr bwMode="auto">
              <a:xfrm flipV="1">
                <a:off x="4844" y="1568"/>
                <a:ext cx="6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</p:grpSp>
        <p:grpSp>
          <p:nvGrpSpPr>
            <p:cNvPr id="14" name="Group 14"/>
            <p:cNvGrpSpPr>
              <a:grpSpLocks/>
            </p:cNvGrpSpPr>
            <p:nvPr/>
          </p:nvGrpSpPr>
          <p:grpSpPr bwMode="auto">
            <a:xfrm rot="3600000">
              <a:off x="5400" y="2165"/>
              <a:ext cx="470" cy="217"/>
              <a:chOff x="4753" y="1525"/>
              <a:chExt cx="470" cy="217"/>
            </a:xfrm>
          </p:grpSpPr>
          <p:sp>
            <p:nvSpPr>
              <p:cNvPr id="69" name="Line 15"/>
              <p:cNvSpPr>
                <a:spLocks noChangeShapeType="1"/>
              </p:cNvSpPr>
              <p:nvPr/>
            </p:nvSpPr>
            <p:spPr bwMode="auto">
              <a:xfrm>
                <a:off x="4753" y="1525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70" name="Line 16"/>
              <p:cNvSpPr>
                <a:spLocks noChangeShapeType="1"/>
              </p:cNvSpPr>
              <p:nvPr/>
            </p:nvSpPr>
            <p:spPr bwMode="auto">
              <a:xfrm rot="1770230">
                <a:off x="5221" y="1649"/>
                <a:ext cx="2" cy="9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71" name="Line 17"/>
              <p:cNvSpPr>
                <a:spLocks noChangeShapeType="1"/>
              </p:cNvSpPr>
              <p:nvPr/>
            </p:nvSpPr>
            <p:spPr bwMode="auto">
              <a:xfrm flipV="1">
                <a:off x="4948" y="1584"/>
                <a:ext cx="10" cy="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72" name="Line 18"/>
              <p:cNvSpPr>
                <a:spLocks noChangeShapeType="1"/>
              </p:cNvSpPr>
              <p:nvPr/>
            </p:nvSpPr>
            <p:spPr bwMode="auto">
              <a:xfrm flipV="1">
                <a:off x="5044" y="1610"/>
                <a:ext cx="1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73" name="Line 19"/>
              <p:cNvSpPr>
                <a:spLocks noChangeShapeType="1"/>
              </p:cNvSpPr>
              <p:nvPr/>
            </p:nvSpPr>
            <p:spPr bwMode="auto">
              <a:xfrm flipV="1">
                <a:off x="5124" y="1642"/>
                <a:ext cx="2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74" name="Line 20"/>
              <p:cNvSpPr>
                <a:spLocks noChangeShapeType="1"/>
              </p:cNvSpPr>
              <p:nvPr/>
            </p:nvSpPr>
            <p:spPr bwMode="auto">
              <a:xfrm flipV="1">
                <a:off x="4844" y="1568"/>
                <a:ext cx="6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</p:grpSp>
        <p:grpSp>
          <p:nvGrpSpPr>
            <p:cNvPr id="15" name="Group 21"/>
            <p:cNvGrpSpPr>
              <a:grpSpLocks/>
            </p:cNvGrpSpPr>
            <p:nvPr/>
          </p:nvGrpSpPr>
          <p:grpSpPr bwMode="auto">
            <a:xfrm rot="1800000">
              <a:off x="5166" y="1758"/>
              <a:ext cx="470" cy="217"/>
              <a:chOff x="4753" y="1525"/>
              <a:chExt cx="470" cy="217"/>
            </a:xfrm>
          </p:grpSpPr>
          <p:sp>
            <p:nvSpPr>
              <p:cNvPr id="63" name="Line 22"/>
              <p:cNvSpPr>
                <a:spLocks noChangeShapeType="1"/>
              </p:cNvSpPr>
              <p:nvPr/>
            </p:nvSpPr>
            <p:spPr bwMode="auto">
              <a:xfrm>
                <a:off x="4753" y="1525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64" name="Line 23"/>
              <p:cNvSpPr>
                <a:spLocks noChangeShapeType="1"/>
              </p:cNvSpPr>
              <p:nvPr/>
            </p:nvSpPr>
            <p:spPr bwMode="auto">
              <a:xfrm rot="1770230">
                <a:off x="5221" y="1649"/>
                <a:ext cx="2" cy="9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65" name="Line 24"/>
              <p:cNvSpPr>
                <a:spLocks noChangeShapeType="1"/>
              </p:cNvSpPr>
              <p:nvPr/>
            </p:nvSpPr>
            <p:spPr bwMode="auto">
              <a:xfrm flipV="1">
                <a:off x="4948" y="1584"/>
                <a:ext cx="10" cy="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66" name="Line 25"/>
              <p:cNvSpPr>
                <a:spLocks noChangeShapeType="1"/>
              </p:cNvSpPr>
              <p:nvPr/>
            </p:nvSpPr>
            <p:spPr bwMode="auto">
              <a:xfrm flipV="1">
                <a:off x="5044" y="1610"/>
                <a:ext cx="1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67" name="Line 26"/>
              <p:cNvSpPr>
                <a:spLocks noChangeShapeType="1"/>
              </p:cNvSpPr>
              <p:nvPr/>
            </p:nvSpPr>
            <p:spPr bwMode="auto">
              <a:xfrm flipV="1">
                <a:off x="5124" y="1642"/>
                <a:ext cx="2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68" name="Line 27"/>
              <p:cNvSpPr>
                <a:spLocks noChangeShapeType="1"/>
              </p:cNvSpPr>
              <p:nvPr/>
            </p:nvSpPr>
            <p:spPr bwMode="auto">
              <a:xfrm flipV="1">
                <a:off x="4844" y="1568"/>
                <a:ext cx="6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</p:grpSp>
      </p:grpSp>
      <p:grpSp>
        <p:nvGrpSpPr>
          <p:cNvPr id="16" name="Group 34"/>
          <p:cNvGrpSpPr>
            <a:grpSpLocks/>
          </p:cNvGrpSpPr>
          <p:nvPr/>
        </p:nvGrpSpPr>
        <p:grpSpPr bwMode="auto">
          <a:xfrm rot="5400000">
            <a:off x="5729680" y="3322267"/>
            <a:ext cx="2174041" cy="2161083"/>
            <a:chOff x="4753" y="1525"/>
            <a:chExt cx="990" cy="984"/>
          </a:xfrm>
        </p:grpSpPr>
        <p:grpSp>
          <p:nvGrpSpPr>
            <p:cNvPr id="17" name="Group 35"/>
            <p:cNvGrpSpPr>
              <a:grpSpLocks/>
            </p:cNvGrpSpPr>
            <p:nvPr/>
          </p:nvGrpSpPr>
          <p:grpSpPr bwMode="auto">
            <a:xfrm>
              <a:off x="4753" y="1525"/>
              <a:ext cx="470" cy="217"/>
              <a:chOff x="4753" y="1525"/>
              <a:chExt cx="470" cy="217"/>
            </a:xfrm>
          </p:grpSpPr>
          <p:sp>
            <p:nvSpPr>
              <p:cNvPr id="54" name="Line 36"/>
              <p:cNvSpPr>
                <a:spLocks noChangeShapeType="1"/>
              </p:cNvSpPr>
              <p:nvPr/>
            </p:nvSpPr>
            <p:spPr bwMode="auto">
              <a:xfrm>
                <a:off x="4753" y="1525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55" name="Line 37"/>
              <p:cNvSpPr>
                <a:spLocks noChangeShapeType="1"/>
              </p:cNvSpPr>
              <p:nvPr/>
            </p:nvSpPr>
            <p:spPr bwMode="auto">
              <a:xfrm rot="1770230">
                <a:off x="5221" y="1649"/>
                <a:ext cx="2" cy="9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56" name="Line 38"/>
              <p:cNvSpPr>
                <a:spLocks noChangeShapeType="1"/>
              </p:cNvSpPr>
              <p:nvPr/>
            </p:nvSpPr>
            <p:spPr bwMode="auto">
              <a:xfrm flipV="1">
                <a:off x="4948" y="1584"/>
                <a:ext cx="10" cy="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57" name="Line 39"/>
              <p:cNvSpPr>
                <a:spLocks noChangeShapeType="1"/>
              </p:cNvSpPr>
              <p:nvPr/>
            </p:nvSpPr>
            <p:spPr bwMode="auto">
              <a:xfrm flipV="1">
                <a:off x="5044" y="1610"/>
                <a:ext cx="1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58" name="Line 40"/>
              <p:cNvSpPr>
                <a:spLocks noChangeShapeType="1"/>
              </p:cNvSpPr>
              <p:nvPr/>
            </p:nvSpPr>
            <p:spPr bwMode="auto">
              <a:xfrm flipV="1">
                <a:off x="5124" y="1642"/>
                <a:ext cx="2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59" name="Line 41"/>
              <p:cNvSpPr>
                <a:spLocks noChangeShapeType="1"/>
              </p:cNvSpPr>
              <p:nvPr/>
            </p:nvSpPr>
            <p:spPr bwMode="auto">
              <a:xfrm flipV="1">
                <a:off x="4844" y="1568"/>
                <a:ext cx="6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</p:grpSp>
        <p:grpSp>
          <p:nvGrpSpPr>
            <p:cNvPr id="18" name="Group 42"/>
            <p:cNvGrpSpPr>
              <a:grpSpLocks/>
            </p:cNvGrpSpPr>
            <p:nvPr/>
          </p:nvGrpSpPr>
          <p:grpSpPr bwMode="auto">
            <a:xfrm rot="3600000">
              <a:off x="5400" y="2165"/>
              <a:ext cx="470" cy="217"/>
              <a:chOff x="4753" y="1525"/>
              <a:chExt cx="470" cy="217"/>
            </a:xfrm>
          </p:grpSpPr>
          <p:sp>
            <p:nvSpPr>
              <p:cNvPr id="48" name="Line 43"/>
              <p:cNvSpPr>
                <a:spLocks noChangeShapeType="1"/>
              </p:cNvSpPr>
              <p:nvPr/>
            </p:nvSpPr>
            <p:spPr bwMode="auto">
              <a:xfrm>
                <a:off x="4753" y="1525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49" name="Line 44"/>
              <p:cNvSpPr>
                <a:spLocks noChangeShapeType="1"/>
              </p:cNvSpPr>
              <p:nvPr/>
            </p:nvSpPr>
            <p:spPr bwMode="auto">
              <a:xfrm rot="1770230">
                <a:off x="5221" y="1649"/>
                <a:ext cx="2" cy="9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50" name="Line 45"/>
              <p:cNvSpPr>
                <a:spLocks noChangeShapeType="1"/>
              </p:cNvSpPr>
              <p:nvPr/>
            </p:nvSpPr>
            <p:spPr bwMode="auto">
              <a:xfrm flipV="1">
                <a:off x="4948" y="1584"/>
                <a:ext cx="10" cy="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51" name="Line 46"/>
              <p:cNvSpPr>
                <a:spLocks noChangeShapeType="1"/>
              </p:cNvSpPr>
              <p:nvPr/>
            </p:nvSpPr>
            <p:spPr bwMode="auto">
              <a:xfrm flipV="1">
                <a:off x="5044" y="1610"/>
                <a:ext cx="1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52" name="Line 47"/>
              <p:cNvSpPr>
                <a:spLocks noChangeShapeType="1"/>
              </p:cNvSpPr>
              <p:nvPr/>
            </p:nvSpPr>
            <p:spPr bwMode="auto">
              <a:xfrm flipV="1">
                <a:off x="5124" y="1642"/>
                <a:ext cx="2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53" name="Line 48"/>
              <p:cNvSpPr>
                <a:spLocks noChangeShapeType="1"/>
              </p:cNvSpPr>
              <p:nvPr/>
            </p:nvSpPr>
            <p:spPr bwMode="auto">
              <a:xfrm flipV="1">
                <a:off x="4844" y="1568"/>
                <a:ext cx="6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</p:grpSp>
        <p:grpSp>
          <p:nvGrpSpPr>
            <p:cNvPr id="19" name="Group 49"/>
            <p:cNvGrpSpPr>
              <a:grpSpLocks/>
            </p:cNvGrpSpPr>
            <p:nvPr/>
          </p:nvGrpSpPr>
          <p:grpSpPr bwMode="auto">
            <a:xfrm rot="1800000">
              <a:off x="5166" y="1758"/>
              <a:ext cx="470" cy="217"/>
              <a:chOff x="4753" y="1525"/>
              <a:chExt cx="470" cy="217"/>
            </a:xfrm>
          </p:grpSpPr>
          <p:sp>
            <p:nvSpPr>
              <p:cNvPr id="42" name="Line 50"/>
              <p:cNvSpPr>
                <a:spLocks noChangeShapeType="1"/>
              </p:cNvSpPr>
              <p:nvPr/>
            </p:nvSpPr>
            <p:spPr bwMode="auto">
              <a:xfrm>
                <a:off x="4753" y="1525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43" name="Line 51"/>
              <p:cNvSpPr>
                <a:spLocks noChangeShapeType="1"/>
              </p:cNvSpPr>
              <p:nvPr/>
            </p:nvSpPr>
            <p:spPr bwMode="auto">
              <a:xfrm rot="1770230">
                <a:off x="5221" y="1649"/>
                <a:ext cx="2" cy="9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44" name="Line 52"/>
              <p:cNvSpPr>
                <a:spLocks noChangeShapeType="1"/>
              </p:cNvSpPr>
              <p:nvPr/>
            </p:nvSpPr>
            <p:spPr bwMode="auto">
              <a:xfrm flipV="1">
                <a:off x="4948" y="1584"/>
                <a:ext cx="10" cy="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45" name="Line 53"/>
              <p:cNvSpPr>
                <a:spLocks noChangeShapeType="1"/>
              </p:cNvSpPr>
              <p:nvPr/>
            </p:nvSpPr>
            <p:spPr bwMode="auto">
              <a:xfrm flipV="1">
                <a:off x="5044" y="1610"/>
                <a:ext cx="1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46" name="Line 54"/>
              <p:cNvSpPr>
                <a:spLocks noChangeShapeType="1"/>
              </p:cNvSpPr>
              <p:nvPr/>
            </p:nvSpPr>
            <p:spPr bwMode="auto">
              <a:xfrm flipV="1">
                <a:off x="5124" y="1642"/>
                <a:ext cx="2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47" name="Line 55"/>
              <p:cNvSpPr>
                <a:spLocks noChangeShapeType="1"/>
              </p:cNvSpPr>
              <p:nvPr/>
            </p:nvSpPr>
            <p:spPr bwMode="auto">
              <a:xfrm flipV="1">
                <a:off x="4844" y="1568"/>
                <a:ext cx="6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</p:grpSp>
      </p:grpSp>
      <p:grpSp>
        <p:nvGrpSpPr>
          <p:cNvPr id="20" name="Group 56"/>
          <p:cNvGrpSpPr>
            <a:grpSpLocks/>
          </p:cNvGrpSpPr>
          <p:nvPr/>
        </p:nvGrpSpPr>
        <p:grpSpPr bwMode="auto">
          <a:xfrm rot="10800000">
            <a:off x="3564099" y="3348705"/>
            <a:ext cx="2174261" cy="2160866"/>
            <a:chOff x="4753" y="1525"/>
            <a:chExt cx="990" cy="984"/>
          </a:xfrm>
        </p:grpSpPr>
        <p:grpSp>
          <p:nvGrpSpPr>
            <p:cNvPr id="39" name="Group 57"/>
            <p:cNvGrpSpPr>
              <a:grpSpLocks/>
            </p:cNvGrpSpPr>
            <p:nvPr/>
          </p:nvGrpSpPr>
          <p:grpSpPr bwMode="auto">
            <a:xfrm>
              <a:off x="4753" y="1525"/>
              <a:ext cx="470" cy="217"/>
              <a:chOff x="4753" y="1525"/>
              <a:chExt cx="470" cy="217"/>
            </a:xfrm>
          </p:grpSpPr>
          <p:sp>
            <p:nvSpPr>
              <p:cNvPr id="33" name="Line 58"/>
              <p:cNvSpPr>
                <a:spLocks noChangeShapeType="1"/>
              </p:cNvSpPr>
              <p:nvPr/>
            </p:nvSpPr>
            <p:spPr bwMode="auto">
              <a:xfrm>
                <a:off x="4753" y="1525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34" name="Line 59"/>
              <p:cNvSpPr>
                <a:spLocks noChangeShapeType="1"/>
              </p:cNvSpPr>
              <p:nvPr/>
            </p:nvSpPr>
            <p:spPr bwMode="auto">
              <a:xfrm rot="1770230">
                <a:off x="5221" y="1649"/>
                <a:ext cx="2" cy="9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35" name="Line 60"/>
              <p:cNvSpPr>
                <a:spLocks noChangeShapeType="1"/>
              </p:cNvSpPr>
              <p:nvPr/>
            </p:nvSpPr>
            <p:spPr bwMode="auto">
              <a:xfrm flipV="1">
                <a:off x="4948" y="1584"/>
                <a:ext cx="10" cy="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36" name="Line 61"/>
              <p:cNvSpPr>
                <a:spLocks noChangeShapeType="1"/>
              </p:cNvSpPr>
              <p:nvPr/>
            </p:nvSpPr>
            <p:spPr bwMode="auto">
              <a:xfrm flipV="1">
                <a:off x="5044" y="1610"/>
                <a:ext cx="1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37" name="Line 62"/>
              <p:cNvSpPr>
                <a:spLocks noChangeShapeType="1"/>
              </p:cNvSpPr>
              <p:nvPr/>
            </p:nvSpPr>
            <p:spPr bwMode="auto">
              <a:xfrm flipV="1">
                <a:off x="5124" y="1642"/>
                <a:ext cx="2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38" name="Line 63"/>
              <p:cNvSpPr>
                <a:spLocks noChangeShapeType="1"/>
              </p:cNvSpPr>
              <p:nvPr/>
            </p:nvSpPr>
            <p:spPr bwMode="auto">
              <a:xfrm flipV="1">
                <a:off x="4844" y="1568"/>
                <a:ext cx="6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</p:grpSp>
        <p:grpSp>
          <p:nvGrpSpPr>
            <p:cNvPr id="40" name="Group 64"/>
            <p:cNvGrpSpPr>
              <a:grpSpLocks/>
            </p:cNvGrpSpPr>
            <p:nvPr/>
          </p:nvGrpSpPr>
          <p:grpSpPr bwMode="auto">
            <a:xfrm rot="3600000">
              <a:off x="5400" y="2165"/>
              <a:ext cx="470" cy="217"/>
              <a:chOff x="4753" y="1525"/>
              <a:chExt cx="470" cy="217"/>
            </a:xfrm>
          </p:grpSpPr>
          <p:sp>
            <p:nvSpPr>
              <p:cNvPr id="27" name="Line 65"/>
              <p:cNvSpPr>
                <a:spLocks noChangeShapeType="1"/>
              </p:cNvSpPr>
              <p:nvPr/>
            </p:nvSpPr>
            <p:spPr bwMode="auto">
              <a:xfrm>
                <a:off x="4753" y="1525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28" name="Line 66"/>
              <p:cNvSpPr>
                <a:spLocks noChangeShapeType="1"/>
              </p:cNvSpPr>
              <p:nvPr/>
            </p:nvSpPr>
            <p:spPr bwMode="auto">
              <a:xfrm rot="1770230">
                <a:off x="5221" y="1649"/>
                <a:ext cx="2" cy="9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29" name="Line 67"/>
              <p:cNvSpPr>
                <a:spLocks noChangeShapeType="1"/>
              </p:cNvSpPr>
              <p:nvPr/>
            </p:nvSpPr>
            <p:spPr bwMode="auto">
              <a:xfrm flipV="1">
                <a:off x="4948" y="1584"/>
                <a:ext cx="10" cy="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30" name="Line 68"/>
              <p:cNvSpPr>
                <a:spLocks noChangeShapeType="1"/>
              </p:cNvSpPr>
              <p:nvPr/>
            </p:nvSpPr>
            <p:spPr bwMode="auto">
              <a:xfrm flipV="1">
                <a:off x="5044" y="1610"/>
                <a:ext cx="1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31" name="Line 69"/>
              <p:cNvSpPr>
                <a:spLocks noChangeShapeType="1"/>
              </p:cNvSpPr>
              <p:nvPr/>
            </p:nvSpPr>
            <p:spPr bwMode="auto">
              <a:xfrm flipV="1">
                <a:off x="5124" y="1642"/>
                <a:ext cx="2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32" name="Line 70"/>
              <p:cNvSpPr>
                <a:spLocks noChangeShapeType="1"/>
              </p:cNvSpPr>
              <p:nvPr/>
            </p:nvSpPr>
            <p:spPr bwMode="auto">
              <a:xfrm flipV="1">
                <a:off x="4844" y="1568"/>
                <a:ext cx="6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</p:grpSp>
        <p:grpSp>
          <p:nvGrpSpPr>
            <p:cNvPr id="41" name="Group 71"/>
            <p:cNvGrpSpPr>
              <a:grpSpLocks/>
            </p:cNvGrpSpPr>
            <p:nvPr/>
          </p:nvGrpSpPr>
          <p:grpSpPr bwMode="auto">
            <a:xfrm rot="1800000">
              <a:off x="5166" y="1758"/>
              <a:ext cx="470" cy="217"/>
              <a:chOff x="4753" y="1525"/>
              <a:chExt cx="470" cy="217"/>
            </a:xfrm>
          </p:grpSpPr>
          <p:sp>
            <p:nvSpPr>
              <p:cNvPr id="21" name="Line 72"/>
              <p:cNvSpPr>
                <a:spLocks noChangeShapeType="1"/>
              </p:cNvSpPr>
              <p:nvPr/>
            </p:nvSpPr>
            <p:spPr bwMode="auto">
              <a:xfrm>
                <a:off x="4753" y="1525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22" name="Line 73"/>
              <p:cNvSpPr>
                <a:spLocks noChangeShapeType="1"/>
              </p:cNvSpPr>
              <p:nvPr/>
            </p:nvSpPr>
            <p:spPr bwMode="auto">
              <a:xfrm rot="1770230">
                <a:off x="5221" y="1649"/>
                <a:ext cx="2" cy="9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23" name="Line 74"/>
              <p:cNvSpPr>
                <a:spLocks noChangeShapeType="1"/>
              </p:cNvSpPr>
              <p:nvPr/>
            </p:nvSpPr>
            <p:spPr bwMode="auto">
              <a:xfrm flipV="1">
                <a:off x="4948" y="1584"/>
                <a:ext cx="10" cy="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24" name="Line 75"/>
              <p:cNvSpPr>
                <a:spLocks noChangeShapeType="1"/>
              </p:cNvSpPr>
              <p:nvPr/>
            </p:nvSpPr>
            <p:spPr bwMode="auto">
              <a:xfrm flipV="1">
                <a:off x="5044" y="1610"/>
                <a:ext cx="1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25" name="Line 76"/>
              <p:cNvSpPr>
                <a:spLocks noChangeShapeType="1"/>
              </p:cNvSpPr>
              <p:nvPr/>
            </p:nvSpPr>
            <p:spPr bwMode="auto">
              <a:xfrm flipV="1">
                <a:off x="5124" y="1642"/>
                <a:ext cx="2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  <p:sp>
            <p:nvSpPr>
              <p:cNvPr id="26" name="Line 77"/>
              <p:cNvSpPr>
                <a:spLocks noChangeShapeType="1"/>
              </p:cNvSpPr>
              <p:nvPr/>
            </p:nvSpPr>
            <p:spPr bwMode="auto">
              <a:xfrm flipV="1">
                <a:off x="4844" y="1568"/>
                <a:ext cx="6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GB" sz="2211"/>
              </a:p>
            </p:txBody>
          </p:sp>
        </p:grpSp>
      </p:grpSp>
      <p:sp>
        <p:nvSpPr>
          <p:cNvPr id="132" name="Oval 131"/>
          <p:cNvSpPr/>
          <p:nvPr/>
        </p:nvSpPr>
        <p:spPr bwMode="auto">
          <a:xfrm flipH="1">
            <a:off x="5556497" y="991422"/>
            <a:ext cx="387533" cy="387533"/>
          </a:xfrm>
          <a:prstGeom prst="ellipse">
            <a:avLst/>
          </a:prstGeom>
          <a:solidFill>
            <a:srgbClr val="006699"/>
          </a:solidFill>
          <a:ln>
            <a:headEnd type="none" w="sm" len="sm"/>
            <a:tailEnd type="none" w="sm" len="sm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sz="2211">
              <a:solidFill>
                <a:schemeClr val="tx1"/>
              </a:solidFill>
            </a:endParaRPr>
          </a:p>
        </p:txBody>
      </p:sp>
      <p:sp>
        <p:nvSpPr>
          <p:cNvPr id="133" name="Oval 132"/>
          <p:cNvSpPr/>
          <p:nvPr/>
        </p:nvSpPr>
        <p:spPr bwMode="auto">
          <a:xfrm flipH="1">
            <a:off x="3487699" y="3165210"/>
            <a:ext cx="387533" cy="387533"/>
          </a:xfrm>
          <a:prstGeom prst="ellipse">
            <a:avLst/>
          </a:prstGeom>
          <a:solidFill>
            <a:srgbClr val="006699"/>
          </a:solidFill>
          <a:ln>
            <a:headEnd type="none" w="sm" len="sm"/>
            <a:tailEnd type="none" w="sm" len="sm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sz="2211">
              <a:solidFill>
                <a:schemeClr val="tx1"/>
              </a:solidFill>
            </a:endParaRPr>
          </a:p>
        </p:txBody>
      </p:sp>
      <p:sp>
        <p:nvSpPr>
          <p:cNvPr id="134" name="Oval 133"/>
          <p:cNvSpPr/>
          <p:nvPr/>
        </p:nvSpPr>
        <p:spPr bwMode="auto">
          <a:xfrm flipH="1">
            <a:off x="7591389" y="3182671"/>
            <a:ext cx="387533" cy="387533"/>
          </a:xfrm>
          <a:prstGeom prst="ellipse">
            <a:avLst/>
          </a:prstGeom>
          <a:solidFill>
            <a:srgbClr val="006699"/>
          </a:solidFill>
          <a:ln>
            <a:headEnd type="none" w="sm" len="sm"/>
            <a:tailEnd type="none" w="sm" len="sm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sz="2211">
              <a:solidFill>
                <a:schemeClr val="tx1"/>
              </a:solidFill>
            </a:endParaRPr>
          </a:p>
        </p:txBody>
      </p:sp>
      <p:sp>
        <p:nvSpPr>
          <p:cNvPr id="157" name="Oval 156"/>
          <p:cNvSpPr/>
          <p:nvPr/>
        </p:nvSpPr>
        <p:spPr bwMode="auto">
          <a:xfrm flipH="1">
            <a:off x="5579856" y="5219991"/>
            <a:ext cx="387533" cy="387533"/>
          </a:xfrm>
          <a:prstGeom prst="ellipse">
            <a:avLst/>
          </a:prstGeom>
          <a:solidFill>
            <a:srgbClr val="006699"/>
          </a:solidFill>
          <a:ln>
            <a:headEnd type="none" w="sm" len="sm"/>
            <a:tailEnd type="none" w="sm" len="sm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sz="2211">
              <a:solidFill>
                <a:schemeClr val="tx1"/>
              </a:solidFill>
            </a:endParaRP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Hour timer</a:t>
            </a:r>
          </a:p>
        </p:txBody>
      </p:sp>
      <p:grpSp>
        <p:nvGrpSpPr>
          <p:cNvPr id="8" name="Group 30"/>
          <p:cNvGrpSpPr>
            <a:grpSpLocks/>
          </p:cNvGrpSpPr>
          <p:nvPr/>
        </p:nvGrpSpPr>
        <p:grpSpPr bwMode="auto">
          <a:xfrm>
            <a:off x="5544220" y="1164672"/>
            <a:ext cx="454574" cy="4523216"/>
            <a:chOff x="4753" y="1525"/>
            <a:chExt cx="182" cy="1815"/>
          </a:xfrm>
        </p:grpSpPr>
        <p:sp>
          <p:nvSpPr>
            <p:cNvPr id="11" name="Oval 31"/>
            <p:cNvSpPr>
              <a:spLocks noChangeArrowheads="1"/>
            </p:cNvSpPr>
            <p:nvPr/>
          </p:nvSpPr>
          <p:spPr bwMode="auto">
            <a:xfrm>
              <a:off x="4753" y="2341"/>
              <a:ext cx="182" cy="182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2211"/>
            </a:p>
          </p:txBody>
        </p:sp>
        <p:sp>
          <p:nvSpPr>
            <p:cNvPr id="12" name="AutoShape 32"/>
            <p:cNvSpPr>
              <a:spLocks noChangeArrowheads="1"/>
            </p:cNvSpPr>
            <p:nvPr/>
          </p:nvSpPr>
          <p:spPr bwMode="auto">
            <a:xfrm>
              <a:off x="4798" y="1525"/>
              <a:ext cx="91" cy="862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2211"/>
            </a:p>
          </p:txBody>
        </p:sp>
        <p:sp>
          <p:nvSpPr>
            <p:cNvPr id="13" name="AutoShape 33"/>
            <p:cNvSpPr>
              <a:spLocks noChangeArrowheads="1"/>
            </p:cNvSpPr>
            <p:nvPr/>
          </p:nvSpPr>
          <p:spPr bwMode="auto">
            <a:xfrm flipV="1">
              <a:off x="4798" y="2478"/>
              <a:ext cx="91" cy="862"/>
            </a:xfrm>
            <a:prstGeom prst="triangle">
              <a:avLst>
                <a:gd name="adj" fmla="val 50000"/>
              </a:avLst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2211"/>
            </a:p>
          </p:txBody>
        </p:sp>
      </p:grpSp>
      <p:sp>
        <p:nvSpPr>
          <p:cNvPr id="131" name="Oval 130"/>
          <p:cNvSpPr/>
          <p:nvPr/>
        </p:nvSpPr>
        <p:spPr bwMode="auto">
          <a:xfrm>
            <a:off x="5102275" y="2713713"/>
            <a:ext cx="1356138" cy="1356138"/>
          </a:xfrm>
          <a:prstGeom prst="ellipse">
            <a:avLst/>
          </a:prstGeom>
          <a:solidFill>
            <a:srgbClr val="FFC000"/>
          </a:solidFill>
          <a:ln>
            <a:headEnd type="none" w="sm" len="sm"/>
            <a:tailEnd type="none" w="sm" len="sm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sz="221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6244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6000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0000"/>
                            </p:stCondLst>
                            <p:childTnLst>
                              <p:par>
                                <p:cTn id="11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80000"/>
                            </p:stCondLst>
                            <p:childTnLst>
                              <p:par>
                                <p:cTn id="14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40000"/>
                            </p:stCondLst>
                            <p:childTnLst>
                              <p:par>
                                <p:cTn id="17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00"/>
                            </p:stCondLst>
                            <p:childTnLst>
                              <p:par>
                                <p:cTn id="20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60000"/>
                            </p:stCondLst>
                            <p:childTnLst>
                              <p:par>
                                <p:cTn id="23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20000"/>
                            </p:stCondLst>
                            <p:childTnLst>
                              <p:par>
                                <p:cTn id="26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80000"/>
                            </p:stCondLst>
                            <p:childTnLst>
                              <p:par>
                                <p:cTn id="29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40000"/>
                            </p:stCondLst>
                            <p:childTnLst>
                              <p:par>
                                <p:cTn id="32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00"/>
                            </p:stCondLst>
                            <p:childTnLst>
                              <p:par>
                                <p:cTn id="35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60000"/>
                            </p:stCondLst>
                            <p:childTnLst>
                              <p:par>
                                <p:cTn id="38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3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20000"/>
                            </p:stCondLst>
                            <p:childTnLst>
                              <p:par>
                                <p:cTn id="41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80000"/>
                            </p:stCondLst>
                            <p:childTnLst>
                              <p:par>
                                <p:cTn id="44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4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400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4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00"/>
                            </p:stCondLst>
                            <p:childTnLst>
                              <p:par>
                                <p:cTn id="50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5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60000"/>
                            </p:stCondLst>
                            <p:childTnLst>
                              <p:par>
                                <p:cTn id="53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5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20000"/>
                            </p:stCondLst>
                            <p:childTnLst>
                              <p:par>
                                <p:cTn id="56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5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80000"/>
                            </p:stCondLst>
                            <p:childTnLst>
                              <p:par>
                                <p:cTn id="59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6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140000"/>
                            </p:stCondLst>
                            <p:childTnLst>
                              <p:par>
                                <p:cTn id="62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6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00000"/>
                            </p:stCondLst>
                            <p:childTnLst>
                              <p:par>
                                <p:cTn id="65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6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260000"/>
                            </p:stCondLst>
                            <p:childTnLst>
                              <p:par>
                                <p:cTn id="68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6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320000"/>
                            </p:stCondLst>
                            <p:childTnLst>
                              <p:par>
                                <p:cTn id="71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7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380000"/>
                            </p:stCondLst>
                            <p:childTnLst>
                              <p:par>
                                <p:cTn id="74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7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440000"/>
                            </p:stCondLst>
                            <p:childTnLst>
                              <p:par>
                                <p:cTn id="77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7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000"/>
                            </p:stCondLst>
                            <p:childTnLst>
                              <p:par>
                                <p:cTn id="80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8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60000"/>
                            </p:stCondLst>
                            <p:childTnLst>
                              <p:par>
                                <p:cTn id="83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8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620000"/>
                            </p:stCondLst>
                            <p:childTnLst>
                              <p:par>
                                <p:cTn id="86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8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680000"/>
                            </p:stCondLst>
                            <p:childTnLst>
                              <p:par>
                                <p:cTn id="89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9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740000"/>
                            </p:stCondLst>
                            <p:childTnLst>
                              <p:par>
                                <p:cTn id="92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9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800000"/>
                            </p:stCondLst>
                            <p:childTnLst>
                              <p:par>
                                <p:cTn id="95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9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860000"/>
                            </p:stCondLst>
                            <p:childTnLst>
                              <p:par>
                                <p:cTn id="98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9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920000"/>
                            </p:stCondLst>
                            <p:childTnLst>
                              <p:par>
                                <p:cTn id="101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10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980000"/>
                            </p:stCondLst>
                            <p:childTnLst>
                              <p:par>
                                <p:cTn id="104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10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40000"/>
                            </p:stCondLst>
                            <p:childTnLst>
                              <p:par>
                                <p:cTn id="107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10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100000"/>
                            </p:stCondLst>
                            <p:childTnLst>
                              <p:par>
                                <p:cTn id="110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1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160000"/>
                            </p:stCondLst>
                            <p:childTnLst>
                              <p:par>
                                <p:cTn id="113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1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220000"/>
                            </p:stCondLst>
                            <p:childTnLst>
                              <p:par>
                                <p:cTn id="116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1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280000"/>
                            </p:stCondLst>
                            <p:childTnLst>
                              <p:par>
                                <p:cTn id="119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1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340000"/>
                            </p:stCondLst>
                            <p:childTnLst>
                              <p:par>
                                <p:cTn id="122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1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400000"/>
                            </p:stCondLst>
                            <p:childTnLst>
                              <p:par>
                                <p:cTn id="125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1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460000"/>
                            </p:stCondLst>
                            <p:childTnLst>
                              <p:par>
                                <p:cTn id="128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1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520000"/>
                            </p:stCondLst>
                            <p:childTnLst>
                              <p:par>
                                <p:cTn id="131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1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580000"/>
                            </p:stCondLst>
                            <p:childTnLst>
                              <p:par>
                                <p:cTn id="134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1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640000"/>
                            </p:stCondLst>
                            <p:childTnLst>
                              <p:par>
                                <p:cTn id="137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1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700000"/>
                            </p:stCondLst>
                            <p:childTnLst>
                              <p:par>
                                <p:cTn id="140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14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760000"/>
                            </p:stCondLst>
                            <p:childTnLst>
                              <p:par>
                                <p:cTn id="143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14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820000"/>
                            </p:stCondLst>
                            <p:childTnLst>
                              <p:par>
                                <p:cTn id="146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14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880000"/>
                            </p:stCondLst>
                            <p:childTnLst>
                              <p:par>
                                <p:cTn id="149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15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940000"/>
                            </p:stCondLst>
                            <p:childTnLst>
                              <p:par>
                                <p:cTn id="152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15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3000000"/>
                            </p:stCondLst>
                            <p:childTnLst>
                              <p:par>
                                <p:cTn id="155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15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3060000"/>
                            </p:stCondLst>
                            <p:childTnLst>
                              <p:par>
                                <p:cTn id="158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15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3120000"/>
                            </p:stCondLst>
                            <p:childTnLst>
                              <p:par>
                                <p:cTn id="161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16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3180000"/>
                            </p:stCondLst>
                            <p:childTnLst>
                              <p:par>
                                <p:cTn id="164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16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3240000"/>
                            </p:stCondLst>
                            <p:childTnLst>
                              <p:par>
                                <p:cTn id="167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16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3300000"/>
                            </p:stCondLst>
                            <p:childTnLst>
                              <p:par>
                                <p:cTn id="170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17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3360000"/>
                            </p:stCondLst>
                            <p:childTnLst>
                              <p:par>
                                <p:cTn id="173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17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3420000"/>
                            </p:stCondLst>
                            <p:childTnLst>
                              <p:par>
                                <p:cTn id="176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17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3480000"/>
                            </p:stCondLst>
                            <p:childTnLst>
                              <p:par>
                                <p:cTn id="179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18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3540000"/>
                            </p:stCondLst>
                            <p:childTnLst>
                              <p:par>
                                <p:cTn id="182" presetID="8" presetClass="emph" presetSubtype="0" fill="hold" nodeType="afterEffect">
                                  <p:stCondLst>
                                    <p:cond delay="58000"/>
                                  </p:stCondLst>
                                  <p:childTnLst>
                                    <p:animRot by="360000">
                                      <p:cBhvr>
                                        <p:cTn id="18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spirometer_slide_template_2016_v3.pptx" id="{9D77B8E3-A9C5-46C0-BB84-6117F78C5D27}" vid="{3F7B8926-7D1D-4C72-A2FC-62E16564EF2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Inspirometer_slide_template_2016_v3</Template>
  <TotalTime>34</TotalTime>
  <Words>4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Blank</vt:lpstr>
      <vt:lpstr>Hour timer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Clargo</dc:creator>
  <cp:lastModifiedBy>Mike Clargo</cp:lastModifiedBy>
  <cp:revision>5</cp:revision>
  <dcterms:created xsi:type="dcterms:W3CDTF">2017-04-11T13:35:43Z</dcterms:created>
  <dcterms:modified xsi:type="dcterms:W3CDTF">2017-04-11T14:10:30Z</dcterms:modified>
</cp:coreProperties>
</file>